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0BB0-51B7-492F-A6A0-15EAC19AC043}" v="51" dt="2024-10-12T17:33:21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34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혁 김" userId="c2566f67cccf39c1" providerId="LiveId" clId="{BFA00BB0-51B7-492F-A6A0-15EAC19AC043}"/>
    <pc:docChg chg="undo custSel addSld delSld modSld">
      <pc:chgData name="재혁 김" userId="c2566f67cccf39c1" providerId="LiveId" clId="{BFA00BB0-51B7-492F-A6A0-15EAC19AC043}" dt="2024-10-12T17:33:21.425" v="5732" actId="1076"/>
      <pc:docMkLst>
        <pc:docMk/>
      </pc:docMkLst>
      <pc:sldChg chg="addSp delSp modSp mod">
        <pc:chgData name="재혁 김" userId="c2566f67cccf39c1" providerId="LiveId" clId="{BFA00BB0-51B7-492F-A6A0-15EAC19AC043}" dt="2024-10-12T16:38:49.971" v="5627" actId="1076"/>
        <pc:sldMkLst>
          <pc:docMk/>
          <pc:sldMk cId="3110751433" sldId="256"/>
        </pc:sldMkLst>
        <pc:spChg chg="mod">
          <ac:chgData name="재혁 김" userId="c2566f67cccf39c1" providerId="LiveId" clId="{BFA00BB0-51B7-492F-A6A0-15EAC19AC043}" dt="2024-10-12T12:23:45.370" v="41" actId="20577"/>
          <ac:spMkLst>
            <pc:docMk/>
            <pc:sldMk cId="3110751433" sldId="256"/>
            <ac:spMk id="20" creationId="{D2579662-8F01-48F7-AFB9-08F8EDA244F1}"/>
          </ac:spMkLst>
        </pc:spChg>
        <pc:spChg chg="add del mod topLvl">
          <ac:chgData name="재혁 김" userId="c2566f67cccf39c1" providerId="LiveId" clId="{BFA00BB0-51B7-492F-A6A0-15EAC19AC043}" dt="2024-10-12T12:42:04.295" v="718" actId="478"/>
          <ac:spMkLst>
            <pc:docMk/>
            <pc:sldMk cId="3110751433" sldId="256"/>
            <ac:spMk id="26" creationId="{926D9BD6-0F3D-4B0F-9BAA-5944F1A0FABC}"/>
          </ac:spMkLst>
        </pc:spChg>
        <pc:spChg chg="add del mod topLvl">
          <ac:chgData name="재혁 김" userId="c2566f67cccf39c1" providerId="LiveId" clId="{BFA00BB0-51B7-492F-A6A0-15EAC19AC043}" dt="2024-10-12T16:38:49.971" v="5627" actId="1076"/>
          <ac:spMkLst>
            <pc:docMk/>
            <pc:sldMk cId="3110751433" sldId="256"/>
            <ac:spMk id="27" creationId="{4F532FB9-02DC-4EBC-9D8D-D34E5EEA6142}"/>
          </ac:spMkLst>
        </pc:spChg>
        <pc:grpChg chg="mod">
          <ac:chgData name="재혁 김" userId="c2566f67cccf39c1" providerId="LiveId" clId="{BFA00BB0-51B7-492F-A6A0-15EAC19AC043}" dt="2024-10-12T12:24:14.550" v="74" actId="1076"/>
          <ac:grpSpMkLst>
            <pc:docMk/>
            <pc:sldMk cId="3110751433" sldId="256"/>
            <ac:grpSpMk id="24" creationId="{228C9D8A-5EBA-4589-9E30-F69999A53A79}"/>
          </ac:grpSpMkLst>
        </pc:grpChg>
        <pc:grpChg chg="add del mod">
          <ac:chgData name="재혁 김" userId="c2566f67cccf39c1" providerId="LiveId" clId="{BFA00BB0-51B7-492F-A6A0-15EAC19AC043}" dt="2024-10-12T12:42:04.295" v="718" actId="478"/>
          <ac:grpSpMkLst>
            <pc:docMk/>
            <pc:sldMk cId="3110751433" sldId="256"/>
            <ac:grpSpMk id="25" creationId="{F8A15D75-AE8F-43E2-BCED-DA9FFF74CCD6}"/>
          </ac:grpSpMkLst>
        </pc:grpChg>
        <pc:picChg chg="mod">
          <ac:chgData name="재혁 김" userId="c2566f67cccf39c1" providerId="LiveId" clId="{BFA00BB0-51B7-492F-A6A0-15EAC19AC043}" dt="2024-10-12T12:42:31.523" v="728" actId="1076"/>
          <ac:picMkLst>
            <pc:docMk/>
            <pc:sldMk cId="3110751433" sldId="256"/>
            <ac:picMk id="7" creationId="{41257E1C-FEC3-45E2-A45E-CE77203065DC}"/>
          </ac:picMkLst>
        </pc:picChg>
      </pc:sldChg>
      <pc:sldChg chg="del">
        <pc:chgData name="재혁 김" userId="c2566f67cccf39c1" providerId="LiveId" clId="{BFA00BB0-51B7-492F-A6A0-15EAC19AC043}" dt="2024-10-12T12:25:52.313" v="97" actId="47"/>
        <pc:sldMkLst>
          <pc:docMk/>
          <pc:sldMk cId="4273423820" sldId="257"/>
        </pc:sldMkLst>
      </pc:sldChg>
      <pc:sldChg chg="addSp delSp modSp mod">
        <pc:chgData name="재혁 김" userId="c2566f67cccf39c1" providerId="LiveId" clId="{BFA00BB0-51B7-492F-A6A0-15EAC19AC043}" dt="2024-10-12T15:56:48.315" v="4015" actId="20577"/>
        <pc:sldMkLst>
          <pc:docMk/>
          <pc:sldMk cId="919484998" sldId="258"/>
        </pc:sldMkLst>
        <pc:spChg chg="mod">
          <ac:chgData name="재혁 김" userId="c2566f67cccf39c1" providerId="LiveId" clId="{BFA00BB0-51B7-492F-A6A0-15EAC19AC043}" dt="2024-10-12T12:40:29.766" v="661" actId="14100"/>
          <ac:spMkLst>
            <pc:docMk/>
            <pc:sldMk cId="919484998" sldId="258"/>
            <ac:spMk id="4" creationId="{3503F5DB-D5CB-4943-B5EB-DD2A05751A72}"/>
          </ac:spMkLst>
        </pc:spChg>
        <pc:spChg chg="mod">
          <ac:chgData name="재혁 김" userId="c2566f67cccf39c1" providerId="LiveId" clId="{BFA00BB0-51B7-492F-A6A0-15EAC19AC043}" dt="2024-10-12T12:29:24.027" v="143" actId="1076"/>
          <ac:spMkLst>
            <pc:docMk/>
            <pc:sldMk cId="919484998" sldId="258"/>
            <ac:spMk id="7" creationId="{FC284543-1839-4EE3-851C-E0FE79D44AE9}"/>
          </ac:spMkLst>
        </pc:spChg>
        <pc:spChg chg="add del mod">
          <ac:chgData name="재혁 김" userId="c2566f67cccf39c1" providerId="LiveId" clId="{BFA00BB0-51B7-492F-A6A0-15EAC19AC043}" dt="2024-10-12T12:29:50.612" v="183"/>
          <ac:spMkLst>
            <pc:docMk/>
            <pc:sldMk cId="919484998" sldId="258"/>
            <ac:spMk id="15" creationId="{78BF427C-F26A-431A-8B2F-08F48E1AC1C3}"/>
          </ac:spMkLst>
        </pc:spChg>
        <pc:spChg chg="add mod">
          <ac:chgData name="재혁 김" userId="c2566f67cccf39c1" providerId="LiveId" clId="{BFA00BB0-51B7-492F-A6A0-15EAC19AC043}" dt="2024-10-12T15:56:48.315" v="4015" actId="20577"/>
          <ac:spMkLst>
            <pc:docMk/>
            <pc:sldMk cId="919484998" sldId="258"/>
            <ac:spMk id="17" creationId="{EB48BB56-2511-7238-9075-0A0C04126261}"/>
          </ac:spMkLst>
        </pc:spChg>
        <pc:spChg chg="add del mod">
          <ac:chgData name="재혁 김" userId="c2566f67cccf39c1" providerId="LiveId" clId="{BFA00BB0-51B7-492F-A6A0-15EAC19AC043}" dt="2024-10-12T12:54:19.586" v="820" actId="478"/>
          <ac:spMkLst>
            <pc:docMk/>
            <pc:sldMk cId="919484998" sldId="258"/>
            <ac:spMk id="18" creationId="{488CD513-3880-93D5-8B77-AF9555E01FB6}"/>
          </ac:spMkLst>
        </pc:spChg>
        <pc:grpChg chg="add del">
          <ac:chgData name="재혁 김" userId="c2566f67cccf39c1" providerId="LiveId" clId="{BFA00BB0-51B7-492F-A6A0-15EAC19AC043}" dt="2024-10-12T12:29:50.611" v="181" actId="478"/>
          <ac:grpSpMkLst>
            <pc:docMk/>
            <pc:sldMk cId="919484998" sldId="258"/>
            <ac:grpSpMk id="6" creationId="{BAA7389E-E9F1-4497-AC34-B853CB88E336}"/>
          </ac:grpSpMkLst>
        </pc:grpChg>
        <pc:grpChg chg="del">
          <ac:chgData name="재혁 김" userId="c2566f67cccf39c1" providerId="LiveId" clId="{BFA00BB0-51B7-492F-A6A0-15EAC19AC043}" dt="2024-10-12T12:26:08.554" v="127" actId="478"/>
          <ac:grpSpMkLst>
            <pc:docMk/>
            <pc:sldMk cId="919484998" sldId="258"/>
            <ac:grpSpMk id="14" creationId="{37C1B879-10E7-4115-98C1-1DA11492CACF}"/>
          </ac:grpSpMkLst>
        </pc:grpChg>
        <pc:picChg chg="add mod">
          <ac:chgData name="재혁 김" userId="c2566f67cccf39c1" providerId="LiveId" clId="{BFA00BB0-51B7-492F-A6A0-15EAC19AC043}" dt="2024-10-12T12:29:24.952" v="147" actId="1076"/>
          <ac:picMkLst>
            <pc:docMk/>
            <pc:sldMk cId="919484998" sldId="258"/>
            <ac:picMk id="12" creationId="{66BFBD25-8E23-0098-EC51-A0362C0A4E5D}"/>
          </ac:picMkLst>
        </pc:picChg>
        <pc:picChg chg="add mod">
          <ac:chgData name="재혁 김" userId="c2566f67cccf39c1" providerId="LiveId" clId="{BFA00BB0-51B7-492F-A6A0-15EAC19AC043}" dt="2024-10-12T12:29:31.148" v="156" actId="1076"/>
          <ac:picMkLst>
            <pc:docMk/>
            <pc:sldMk cId="919484998" sldId="258"/>
            <ac:picMk id="16" creationId="{3D26FB6F-94D8-B765-7FB3-F73AC69ABFED}"/>
          </ac:picMkLst>
        </pc:picChg>
        <pc:cxnChg chg="mod">
          <ac:chgData name="재혁 김" userId="c2566f67cccf39c1" providerId="LiveId" clId="{BFA00BB0-51B7-492F-A6A0-15EAC19AC043}" dt="2024-10-12T12:29:23.854" v="142" actId="1076"/>
          <ac:cxnSpMkLst>
            <pc:docMk/>
            <pc:sldMk cId="919484998" sldId="258"/>
            <ac:cxnSpMk id="8" creationId="{BABBDB39-2907-4274-8C4A-2F4ADAFC381E}"/>
          </ac:cxnSpMkLst>
        </pc:cxnChg>
      </pc:sldChg>
      <pc:sldChg chg="addSp delSp modSp mod">
        <pc:chgData name="재혁 김" userId="c2566f67cccf39c1" providerId="LiveId" clId="{BFA00BB0-51B7-492F-A6A0-15EAC19AC043}" dt="2024-10-12T14:24:07.135" v="2849" actId="20577"/>
        <pc:sldMkLst>
          <pc:docMk/>
          <pc:sldMk cId="249902593" sldId="259"/>
        </pc:sldMkLst>
        <pc:spChg chg="del topLvl">
          <ac:chgData name="재혁 김" userId="c2566f67cccf39c1" providerId="LiveId" clId="{BFA00BB0-51B7-492F-A6A0-15EAC19AC043}" dt="2024-10-12T13:30:02.284" v="1534" actId="478"/>
          <ac:spMkLst>
            <pc:docMk/>
            <pc:sldMk cId="249902593" sldId="259"/>
            <ac:spMk id="3" creationId="{9A5A8556-D999-4154-B096-4782200B0898}"/>
          </ac:spMkLst>
        </pc:spChg>
        <pc:spChg chg="del mod topLvl">
          <ac:chgData name="재혁 김" userId="c2566f67cccf39c1" providerId="LiveId" clId="{BFA00BB0-51B7-492F-A6A0-15EAC19AC043}" dt="2024-10-12T13:29:59.897" v="1532" actId="478"/>
          <ac:spMkLst>
            <pc:docMk/>
            <pc:sldMk cId="249902593" sldId="259"/>
            <ac:spMk id="4" creationId="{3503F5DB-D5CB-4943-B5EB-DD2A05751A72}"/>
          </ac:spMkLst>
        </pc:spChg>
        <pc:spChg chg="add del mod">
          <ac:chgData name="재혁 김" userId="c2566f67cccf39c1" providerId="LiveId" clId="{BFA00BB0-51B7-492F-A6A0-15EAC19AC043}" dt="2024-10-12T12:55:19.627" v="863" actId="478"/>
          <ac:spMkLst>
            <pc:docMk/>
            <pc:sldMk cId="249902593" sldId="259"/>
            <ac:spMk id="7" creationId="{B3842DD8-6E6F-73C5-1BC3-6F57F0644D7F}"/>
          </ac:spMkLst>
        </pc:spChg>
        <pc:spChg chg="add mod">
          <ac:chgData name="재혁 김" userId="c2566f67cccf39c1" providerId="LiveId" clId="{BFA00BB0-51B7-492F-A6A0-15EAC19AC043}" dt="2024-10-12T14:24:07.135" v="2849" actId="20577"/>
          <ac:spMkLst>
            <pc:docMk/>
            <pc:sldMk cId="249902593" sldId="259"/>
            <ac:spMk id="8" creationId="{6A0CAACB-1586-C276-B69B-DCDF3E151D08}"/>
          </ac:spMkLst>
        </pc:spChg>
        <pc:spChg chg="mod">
          <ac:chgData name="재혁 김" userId="c2566f67cccf39c1" providerId="LiveId" clId="{BFA00BB0-51B7-492F-A6A0-15EAC19AC043}" dt="2024-10-12T13:30:00.150" v="1533"/>
          <ac:spMkLst>
            <pc:docMk/>
            <pc:sldMk cId="249902593" sldId="259"/>
            <ac:spMk id="10" creationId="{B4746397-0EE7-DD0B-C75C-95CAFFA715A0}"/>
          </ac:spMkLst>
        </pc:spChg>
        <pc:spChg chg="mod">
          <ac:chgData name="재혁 김" userId="c2566f67cccf39c1" providerId="LiveId" clId="{BFA00BB0-51B7-492F-A6A0-15EAC19AC043}" dt="2024-10-12T13:30:00.150" v="1533"/>
          <ac:spMkLst>
            <pc:docMk/>
            <pc:sldMk cId="249902593" sldId="259"/>
            <ac:spMk id="11" creationId="{538F2D84-0D19-203E-602B-F2B020105C78}"/>
          </ac:spMkLst>
        </pc:spChg>
        <pc:spChg chg="add del mod">
          <ac:chgData name="재혁 김" userId="c2566f67cccf39c1" providerId="LiveId" clId="{BFA00BB0-51B7-492F-A6A0-15EAC19AC043}" dt="2024-10-12T13:45:48.374" v="1693" actId="478"/>
          <ac:spMkLst>
            <pc:docMk/>
            <pc:sldMk cId="249902593" sldId="259"/>
            <ac:spMk id="12" creationId="{87DEA6A2-E69A-12F1-1FF1-086BE0D967AD}"/>
          </ac:spMkLst>
        </pc:spChg>
        <pc:grpChg chg="del mod">
          <ac:chgData name="재혁 김" userId="c2566f67cccf39c1" providerId="LiveId" clId="{BFA00BB0-51B7-492F-A6A0-15EAC19AC043}" dt="2024-10-12T13:29:59.897" v="1532" actId="478"/>
          <ac:grpSpMkLst>
            <pc:docMk/>
            <pc:sldMk cId="249902593" sldId="259"/>
            <ac:grpSpMk id="2" creationId="{1442649A-0214-415E-B31C-170EC5F6DAC8}"/>
          </ac:grpSpMkLst>
        </pc:grpChg>
        <pc:grpChg chg="add mod">
          <ac:chgData name="재혁 김" userId="c2566f67cccf39c1" providerId="LiveId" clId="{BFA00BB0-51B7-492F-A6A0-15EAC19AC043}" dt="2024-10-12T13:45:44.815" v="1692" actId="14100"/>
          <ac:grpSpMkLst>
            <pc:docMk/>
            <pc:sldMk cId="249902593" sldId="259"/>
            <ac:grpSpMk id="9" creationId="{8CE2E1A8-AD4C-984F-FDDE-120850907409}"/>
          </ac:grpSpMkLst>
        </pc:grpChg>
        <pc:grpChg chg="del">
          <ac:chgData name="재혁 김" userId="c2566f67cccf39c1" providerId="LiveId" clId="{BFA00BB0-51B7-492F-A6A0-15EAC19AC043}" dt="2024-10-12T12:40:14.895" v="658" actId="478"/>
          <ac:grpSpMkLst>
            <pc:docMk/>
            <pc:sldMk cId="249902593" sldId="259"/>
            <ac:grpSpMk id="16" creationId="{1BC09653-BB15-4BC1-B094-E0F95E7F3300}"/>
          </ac:grpSpMkLst>
        </pc:grpChg>
        <pc:picChg chg="add mod">
          <ac:chgData name="재혁 김" userId="c2566f67cccf39c1" providerId="LiveId" clId="{BFA00BB0-51B7-492F-A6A0-15EAC19AC043}" dt="2024-10-12T13:32:12.752" v="1539" actId="14100"/>
          <ac:picMkLst>
            <pc:docMk/>
            <pc:sldMk cId="249902593" sldId="259"/>
            <ac:picMk id="6" creationId="{6944BDA8-13D0-5AF7-0641-355B3A4A74AE}"/>
          </ac:picMkLst>
        </pc:picChg>
        <pc:picChg chg="del">
          <ac:chgData name="재혁 김" userId="c2566f67cccf39c1" providerId="LiveId" clId="{BFA00BB0-51B7-492F-A6A0-15EAC19AC043}" dt="2024-10-12T12:40:15.705" v="659" actId="478"/>
          <ac:picMkLst>
            <pc:docMk/>
            <pc:sldMk cId="249902593" sldId="259"/>
            <ac:picMk id="22" creationId="{5FB58DD0-E5BB-49C9-AEC0-E444404BFA03}"/>
          </ac:picMkLst>
        </pc:picChg>
      </pc:sldChg>
      <pc:sldChg chg="addSp delSp modSp mod">
        <pc:chgData name="재혁 김" userId="c2566f67cccf39c1" providerId="LiveId" clId="{BFA00BB0-51B7-492F-A6A0-15EAC19AC043}" dt="2024-10-12T17:08:43.132" v="5698" actId="14100"/>
        <pc:sldMkLst>
          <pc:docMk/>
          <pc:sldMk cId="1103588208" sldId="260"/>
        </pc:sldMkLst>
        <pc:spChg chg="mod">
          <ac:chgData name="재혁 김" userId="c2566f67cccf39c1" providerId="LiveId" clId="{BFA00BB0-51B7-492F-A6A0-15EAC19AC043}" dt="2024-10-12T16:38:09.444" v="5619" actId="1076"/>
          <ac:spMkLst>
            <pc:docMk/>
            <pc:sldMk cId="1103588208" sldId="260"/>
            <ac:spMk id="3" creationId="{9A5A8556-D999-4154-B096-4782200B0898}"/>
          </ac:spMkLst>
        </pc:spChg>
        <pc:spChg chg="mod">
          <ac:chgData name="재혁 김" userId="c2566f67cccf39c1" providerId="LiveId" clId="{BFA00BB0-51B7-492F-A6A0-15EAC19AC043}" dt="2024-10-12T16:37:51.488" v="5611" actId="1076"/>
          <ac:spMkLst>
            <pc:docMk/>
            <pc:sldMk cId="1103588208" sldId="260"/>
            <ac:spMk id="4" creationId="{3503F5DB-D5CB-4943-B5EB-DD2A05751A72}"/>
          </ac:spMkLst>
        </pc:spChg>
        <pc:spChg chg="mod">
          <ac:chgData name="재혁 김" userId="c2566f67cccf39c1" providerId="LiveId" clId="{BFA00BB0-51B7-492F-A6A0-15EAC19AC043}" dt="2024-10-12T14:38:17.697" v="3676" actId="20577"/>
          <ac:spMkLst>
            <pc:docMk/>
            <pc:sldMk cId="1103588208" sldId="260"/>
            <ac:spMk id="13" creationId="{CE94AB05-B884-40F0-AE10-A1179E2CD841}"/>
          </ac:spMkLst>
        </pc:spChg>
        <pc:grpChg chg="mod">
          <ac:chgData name="재혁 김" userId="c2566f67cccf39c1" providerId="LiveId" clId="{BFA00BB0-51B7-492F-A6A0-15EAC19AC043}" dt="2024-10-12T16:38:17.719" v="5622" actId="1076"/>
          <ac:grpSpMkLst>
            <pc:docMk/>
            <pc:sldMk cId="1103588208" sldId="260"/>
            <ac:grpSpMk id="2" creationId="{1442649A-0214-415E-B31C-170EC5F6DAC8}"/>
          </ac:grpSpMkLst>
        </pc:grpChg>
        <pc:grpChg chg="del">
          <ac:chgData name="재혁 김" userId="c2566f67cccf39c1" providerId="LiveId" clId="{BFA00BB0-51B7-492F-A6A0-15EAC19AC043}" dt="2024-10-12T15:24:54.632" v="3735" actId="478"/>
          <ac:grpSpMkLst>
            <pc:docMk/>
            <pc:sldMk cId="1103588208" sldId="260"/>
            <ac:grpSpMk id="12" creationId="{EA4B3D52-8EB1-4755-8370-31A125B752F8}"/>
          </ac:grpSpMkLst>
        </pc:grpChg>
        <pc:graphicFrameChg chg="add del mod modGraphic">
          <ac:chgData name="재혁 김" userId="c2566f67cccf39c1" providerId="LiveId" clId="{BFA00BB0-51B7-492F-A6A0-15EAC19AC043}" dt="2024-10-12T15:58:51.917" v="4053" actId="478"/>
          <ac:graphicFrameMkLst>
            <pc:docMk/>
            <pc:sldMk cId="1103588208" sldId="260"/>
            <ac:graphicFrameMk id="5" creationId="{E9964653-8804-1323-4346-AC7C2712879C}"/>
          </ac:graphicFrameMkLst>
        </pc:graphicFrameChg>
        <pc:graphicFrameChg chg="add mod modGraphic">
          <ac:chgData name="재혁 김" userId="c2566f67cccf39c1" providerId="LiveId" clId="{BFA00BB0-51B7-492F-A6A0-15EAC19AC043}" dt="2024-10-12T17:08:43.132" v="5698" actId="14100"/>
          <ac:graphicFrameMkLst>
            <pc:docMk/>
            <pc:sldMk cId="1103588208" sldId="260"/>
            <ac:graphicFrameMk id="6" creationId="{13CCE8B4-0AE2-0895-58A3-E69814C79EBD}"/>
          </ac:graphicFrameMkLst>
        </pc:graphicFrameChg>
        <pc:picChg chg="del">
          <ac:chgData name="재혁 김" userId="c2566f67cccf39c1" providerId="LiveId" clId="{BFA00BB0-51B7-492F-A6A0-15EAC19AC043}" dt="2024-10-12T15:24:45.707" v="3734" actId="478"/>
          <ac:picMkLst>
            <pc:docMk/>
            <pc:sldMk cId="1103588208" sldId="260"/>
            <ac:picMk id="15" creationId="{07C776F3-7A20-4FA8-9A8D-3F29D4FCDA0F}"/>
          </ac:picMkLst>
        </pc:picChg>
      </pc:sldChg>
      <pc:sldChg chg="addSp delSp del mod">
        <pc:chgData name="재혁 김" userId="c2566f67cccf39c1" providerId="LiveId" clId="{BFA00BB0-51B7-492F-A6A0-15EAC19AC043}" dt="2024-10-12T14:38:14.137" v="3675" actId="47"/>
        <pc:sldMkLst>
          <pc:docMk/>
          <pc:sldMk cId="155937057" sldId="261"/>
        </pc:sldMkLst>
        <pc:grpChg chg="add del">
          <ac:chgData name="재혁 김" userId="c2566f67cccf39c1" providerId="LiveId" clId="{BFA00BB0-51B7-492F-A6A0-15EAC19AC043}" dt="2024-10-12T12:48:49.763" v="762" actId="478"/>
          <ac:grpSpMkLst>
            <pc:docMk/>
            <pc:sldMk cId="155937057" sldId="261"/>
            <ac:grpSpMk id="9" creationId="{8866FCAD-4F75-49DB-BB19-1B62E19D2D40}"/>
          </ac:grpSpMkLst>
        </pc:grpChg>
        <pc:grpChg chg="add del">
          <ac:chgData name="재혁 김" userId="c2566f67cccf39c1" providerId="LiveId" clId="{BFA00BB0-51B7-492F-A6A0-15EAC19AC043}" dt="2024-10-12T12:48:49.486" v="761" actId="478"/>
          <ac:grpSpMkLst>
            <pc:docMk/>
            <pc:sldMk cId="155937057" sldId="261"/>
            <ac:grpSpMk id="19" creationId="{855F4974-C345-42E7-B76B-02437FA5A05E}"/>
          </ac:grpSpMkLst>
        </pc:grpChg>
      </pc:sldChg>
      <pc:sldChg chg="addSp delSp modSp add del mod">
        <pc:chgData name="재혁 김" userId="c2566f67cccf39c1" providerId="LiveId" clId="{BFA00BB0-51B7-492F-A6A0-15EAC19AC043}" dt="2024-10-12T14:39:13.767" v="3694" actId="47"/>
        <pc:sldMkLst>
          <pc:docMk/>
          <pc:sldMk cId="1600734043" sldId="262"/>
        </pc:sldMkLst>
        <pc:spChg chg="mod">
          <ac:chgData name="재혁 김" userId="c2566f67cccf39c1" providerId="LiveId" clId="{BFA00BB0-51B7-492F-A6A0-15EAC19AC043}" dt="2024-10-12T14:39:03.490" v="3693" actId="20577"/>
          <ac:spMkLst>
            <pc:docMk/>
            <pc:sldMk cId="1600734043" sldId="262"/>
            <ac:spMk id="4" creationId="{17081658-F989-8451-9096-B340850685EB}"/>
          </ac:spMkLst>
        </pc:spChg>
        <pc:spChg chg="add del mod">
          <ac:chgData name="재혁 김" userId="c2566f67cccf39c1" providerId="LiveId" clId="{BFA00BB0-51B7-492F-A6A0-15EAC19AC043}" dt="2024-10-12T13:11:02.276" v="993" actId="478"/>
          <ac:spMkLst>
            <pc:docMk/>
            <pc:sldMk cId="1600734043" sldId="262"/>
            <ac:spMk id="5" creationId="{BBD47C7E-CE9C-4A8B-290B-231C268AA963}"/>
          </ac:spMkLst>
        </pc:spChg>
        <pc:spChg chg="add mod">
          <ac:chgData name="재혁 김" userId="c2566f67cccf39c1" providerId="LiveId" clId="{BFA00BB0-51B7-492F-A6A0-15EAC19AC043}" dt="2024-10-12T13:19:46.724" v="1312" actId="1076"/>
          <ac:spMkLst>
            <pc:docMk/>
            <pc:sldMk cId="1600734043" sldId="262"/>
            <ac:spMk id="7" creationId="{01344A3E-E60B-2370-D0D8-D8CA14911486}"/>
          </ac:spMkLst>
        </pc:spChg>
        <pc:spChg chg="add del mod">
          <ac:chgData name="재혁 김" userId="c2566f67cccf39c1" providerId="LiveId" clId="{BFA00BB0-51B7-492F-A6A0-15EAC19AC043}" dt="2024-10-12T13:18:18.989" v="1224" actId="478"/>
          <ac:spMkLst>
            <pc:docMk/>
            <pc:sldMk cId="1600734043" sldId="262"/>
            <ac:spMk id="8" creationId="{BF5E9211-10EA-A03F-EB82-C3DD66783D76}"/>
          </ac:spMkLst>
        </pc:spChg>
        <pc:spChg chg="add mod">
          <ac:chgData name="재혁 김" userId="c2566f67cccf39c1" providerId="LiveId" clId="{BFA00BB0-51B7-492F-A6A0-15EAC19AC043}" dt="2024-10-12T13:22:35.358" v="1358" actId="1076"/>
          <ac:spMkLst>
            <pc:docMk/>
            <pc:sldMk cId="1600734043" sldId="262"/>
            <ac:spMk id="9" creationId="{0636D2A8-CA39-2495-0C0F-36A661C50D85}"/>
          </ac:spMkLst>
        </pc:spChg>
        <pc:spChg chg="add mod">
          <ac:chgData name="재혁 김" userId="c2566f67cccf39c1" providerId="LiveId" clId="{BFA00BB0-51B7-492F-A6A0-15EAC19AC043}" dt="2024-10-12T13:22:35.358" v="1358" actId="1076"/>
          <ac:spMkLst>
            <pc:docMk/>
            <pc:sldMk cId="1600734043" sldId="262"/>
            <ac:spMk id="10" creationId="{2FC0F214-1F26-DBA7-226F-7ECEC322516D}"/>
          </ac:spMkLst>
        </pc:spChg>
        <pc:spChg chg="add mod">
          <ac:chgData name="재혁 김" userId="c2566f67cccf39c1" providerId="LiveId" clId="{BFA00BB0-51B7-492F-A6A0-15EAC19AC043}" dt="2024-10-12T13:22:35.358" v="1358" actId="1076"/>
          <ac:spMkLst>
            <pc:docMk/>
            <pc:sldMk cId="1600734043" sldId="262"/>
            <ac:spMk id="11" creationId="{61008842-76EA-EBCA-CEC9-6DA7ECE6A932}"/>
          </ac:spMkLst>
        </pc:spChg>
        <pc:spChg chg="add mod">
          <ac:chgData name="재혁 김" userId="c2566f67cccf39c1" providerId="LiveId" clId="{BFA00BB0-51B7-492F-A6A0-15EAC19AC043}" dt="2024-10-12T13:19:59.477" v="1314" actId="1076"/>
          <ac:spMkLst>
            <pc:docMk/>
            <pc:sldMk cId="1600734043" sldId="262"/>
            <ac:spMk id="12" creationId="{5046D9C5-58C1-0275-6DFC-5CF5D733D3A7}"/>
          </ac:spMkLst>
        </pc:spChg>
        <pc:spChg chg="add mod">
          <ac:chgData name="재혁 김" userId="c2566f67cccf39c1" providerId="LiveId" clId="{BFA00BB0-51B7-492F-A6A0-15EAC19AC043}" dt="2024-10-12T13:19:46.724" v="1312" actId="1076"/>
          <ac:spMkLst>
            <pc:docMk/>
            <pc:sldMk cId="1600734043" sldId="262"/>
            <ac:spMk id="13" creationId="{BF5E9211-10EA-A03F-EB82-C3DD66783D76}"/>
          </ac:spMkLst>
        </pc:spChg>
        <pc:spChg chg="add mod">
          <ac:chgData name="재혁 김" userId="c2566f67cccf39c1" providerId="LiveId" clId="{BFA00BB0-51B7-492F-A6A0-15EAC19AC043}" dt="2024-10-12T13:20:02.528" v="1315" actId="1076"/>
          <ac:spMkLst>
            <pc:docMk/>
            <pc:sldMk cId="1600734043" sldId="262"/>
            <ac:spMk id="14" creationId="{D674506A-1634-AA27-ADD1-A788B1ED88EB}"/>
          </ac:spMkLst>
        </pc:spChg>
        <pc:spChg chg="add mod">
          <ac:chgData name="재혁 김" userId="c2566f67cccf39c1" providerId="LiveId" clId="{BFA00BB0-51B7-492F-A6A0-15EAC19AC043}" dt="2024-10-12T13:22:50.558" v="1360" actId="1076"/>
          <ac:spMkLst>
            <pc:docMk/>
            <pc:sldMk cId="1600734043" sldId="262"/>
            <ac:spMk id="15" creationId="{4877FF32-4B63-9CDA-93D0-DF71DC6DF93C}"/>
          </ac:spMkLst>
        </pc:spChg>
        <pc:spChg chg="add mod">
          <ac:chgData name="재혁 김" userId="c2566f67cccf39c1" providerId="LiveId" clId="{BFA00BB0-51B7-492F-A6A0-15EAC19AC043}" dt="2024-10-12T13:16:39.208" v="1113" actId="571"/>
          <ac:spMkLst>
            <pc:docMk/>
            <pc:sldMk cId="1600734043" sldId="262"/>
            <ac:spMk id="16" creationId="{ABE8E6AB-7D89-3DFF-70EC-C5A9F2162BCB}"/>
          </ac:spMkLst>
        </pc:spChg>
        <pc:spChg chg="add mod">
          <ac:chgData name="재혁 김" userId="c2566f67cccf39c1" providerId="LiveId" clId="{BFA00BB0-51B7-492F-A6A0-15EAC19AC043}" dt="2024-10-12T13:22:50.558" v="1360" actId="1076"/>
          <ac:spMkLst>
            <pc:docMk/>
            <pc:sldMk cId="1600734043" sldId="262"/>
            <ac:spMk id="17" creationId="{93AF6EAE-FB3C-1CFE-72B1-3DC99BE31FF6}"/>
          </ac:spMkLst>
        </pc:spChg>
        <pc:spChg chg="add mod">
          <ac:chgData name="재혁 김" userId="c2566f67cccf39c1" providerId="LiveId" clId="{BFA00BB0-51B7-492F-A6A0-15EAC19AC043}" dt="2024-10-12T13:22:50.558" v="1360" actId="1076"/>
          <ac:spMkLst>
            <pc:docMk/>
            <pc:sldMk cId="1600734043" sldId="262"/>
            <ac:spMk id="18" creationId="{76513A66-FC97-A742-3565-11264974BA91}"/>
          </ac:spMkLst>
        </pc:spChg>
        <pc:spChg chg="add mod">
          <ac:chgData name="재혁 김" userId="c2566f67cccf39c1" providerId="LiveId" clId="{BFA00BB0-51B7-492F-A6A0-15EAC19AC043}" dt="2024-10-12T13:23:05.798" v="1361" actId="14100"/>
          <ac:spMkLst>
            <pc:docMk/>
            <pc:sldMk cId="1600734043" sldId="262"/>
            <ac:spMk id="19" creationId="{0D1DDEE3-D1CE-B189-D4DF-C197642BE336}"/>
          </ac:spMkLst>
        </pc:spChg>
        <pc:spChg chg="add mod">
          <ac:chgData name="재혁 김" userId="c2566f67cccf39c1" providerId="LiveId" clId="{BFA00BB0-51B7-492F-A6A0-15EAC19AC043}" dt="2024-10-12T13:18:09.585" v="1201"/>
          <ac:spMkLst>
            <pc:docMk/>
            <pc:sldMk cId="1600734043" sldId="262"/>
            <ac:spMk id="20" creationId="{09AA45BF-BFD2-1E9C-96DA-EC9D13335B07}"/>
          </ac:spMkLst>
        </pc:spChg>
        <pc:spChg chg="add mod">
          <ac:chgData name="재혁 김" userId="c2566f67cccf39c1" providerId="LiveId" clId="{BFA00BB0-51B7-492F-A6A0-15EAC19AC043}" dt="2024-10-12T13:27:02.026" v="1527" actId="20577"/>
          <ac:spMkLst>
            <pc:docMk/>
            <pc:sldMk cId="1600734043" sldId="262"/>
            <ac:spMk id="21" creationId="{DB52D324-2DA0-942E-B20F-C1D2ED561DC9}"/>
          </ac:spMkLst>
        </pc:spChg>
        <pc:spChg chg="add del mod">
          <ac:chgData name="재혁 김" userId="c2566f67cccf39c1" providerId="LiveId" clId="{BFA00BB0-51B7-492F-A6A0-15EAC19AC043}" dt="2024-10-12T13:20:50.037" v="1333" actId="478"/>
          <ac:spMkLst>
            <pc:docMk/>
            <pc:sldMk cId="1600734043" sldId="262"/>
            <ac:spMk id="22" creationId="{BD89D626-EA53-4343-1290-06A155B8EA39}"/>
          </ac:spMkLst>
        </pc:spChg>
        <pc:spChg chg="add mod">
          <ac:chgData name="재혁 김" userId="c2566f67cccf39c1" providerId="LiveId" clId="{BFA00BB0-51B7-492F-A6A0-15EAC19AC043}" dt="2024-10-12T13:23:14.846" v="1363" actId="14100"/>
          <ac:spMkLst>
            <pc:docMk/>
            <pc:sldMk cId="1600734043" sldId="262"/>
            <ac:spMk id="23" creationId="{1FCD01AE-456C-9028-5660-1DC7115053A7}"/>
          </ac:spMkLst>
        </pc:spChg>
        <pc:spChg chg="add mod">
          <ac:chgData name="재혁 김" userId="c2566f67cccf39c1" providerId="LiveId" clId="{BFA00BB0-51B7-492F-A6A0-15EAC19AC043}" dt="2024-10-12T13:27:39.474" v="1528" actId="20577"/>
          <ac:spMkLst>
            <pc:docMk/>
            <pc:sldMk cId="1600734043" sldId="262"/>
            <ac:spMk id="24" creationId="{C294AD02-0CD6-6EDD-68DD-49E32B8C958F}"/>
          </ac:spMkLst>
        </pc:spChg>
        <pc:spChg chg="add mod">
          <ac:chgData name="재혁 김" userId="c2566f67cccf39c1" providerId="LiveId" clId="{BFA00BB0-51B7-492F-A6A0-15EAC19AC043}" dt="2024-10-12T13:27:45.343" v="1531" actId="20577"/>
          <ac:spMkLst>
            <pc:docMk/>
            <pc:sldMk cId="1600734043" sldId="262"/>
            <ac:spMk id="25" creationId="{F7A55F68-7D95-E694-E843-5B30232B3E83}"/>
          </ac:spMkLst>
        </pc:spChg>
        <pc:grpChg chg="mod">
          <ac:chgData name="재혁 김" userId="c2566f67cccf39c1" providerId="LiveId" clId="{BFA00BB0-51B7-492F-A6A0-15EAC19AC043}" dt="2024-10-12T13:19:37.704" v="1311" actId="14100"/>
          <ac:grpSpMkLst>
            <pc:docMk/>
            <pc:sldMk cId="1600734043" sldId="262"/>
            <ac:grpSpMk id="2" creationId="{2DDC6655-0C29-8627-A4F7-73D716C2748D}"/>
          </ac:grpSpMkLst>
        </pc:grpChg>
        <pc:picChg chg="del">
          <ac:chgData name="재혁 김" userId="c2566f67cccf39c1" providerId="LiveId" clId="{BFA00BB0-51B7-492F-A6A0-15EAC19AC043}" dt="2024-10-12T13:10:11.781" v="989" actId="478"/>
          <ac:picMkLst>
            <pc:docMk/>
            <pc:sldMk cId="1600734043" sldId="262"/>
            <ac:picMk id="6" creationId="{301A665A-5DEE-15C6-40D9-2BD004B3C7D0}"/>
          </ac:picMkLst>
        </pc:picChg>
      </pc:sldChg>
      <pc:sldChg chg="modSp add mod">
        <pc:chgData name="재혁 김" userId="c2566f67cccf39c1" providerId="LiveId" clId="{BFA00BB0-51B7-492F-A6A0-15EAC19AC043}" dt="2024-10-12T16:46:26.369" v="5640" actId="20577"/>
        <pc:sldMkLst>
          <pc:docMk/>
          <pc:sldMk cId="2025331171" sldId="262"/>
        </pc:sldMkLst>
        <pc:spChg chg="mod">
          <ac:chgData name="재혁 김" userId="c2566f67cccf39c1" providerId="LiveId" clId="{BFA00BB0-51B7-492F-A6A0-15EAC19AC043}" dt="2024-10-12T14:39:20.571" v="3697" actId="20577"/>
          <ac:spMkLst>
            <pc:docMk/>
            <pc:sldMk cId="2025331171" sldId="262"/>
            <ac:spMk id="4" creationId="{39F6C720-FF9B-05B1-67C5-8AC1DD940609}"/>
          </ac:spMkLst>
        </pc:spChg>
        <pc:spChg chg="mod">
          <ac:chgData name="재혁 김" userId="c2566f67cccf39c1" providerId="LiveId" clId="{BFA00BB0-51B7-492F-A6A0-15EAC19AC043}" dt="2024-10-12T16:46:20.177" v="5628" actId="20577"/>
          <ac:spMkLst>
            <pc:docMk/>
            <pc:sldMk cId="2025331171" sldId="262"/>
            <ac:spMk id="24" creationId="{ECEAA8F2-8722-BA37-5E21-7A80E13E4BDD}"/>
          </ac:spMkLst>
        </pc:spChg>
        <pc:spChg chg="mod">
          <ac:chgData name="재혁 김" userId="c2566f67cccf39c1" providerId="LiveId" clId="{BFA00BB0-51B7-492F-A6A0-15EAC19AC043}" dt="2024-10-12T16:46:26.369" v="5640" actId="20577"/>
          <ac:spMkLst>
            <pc:docMk/>
            <pc:sldMk cId="2025331171" sldId="262"/>
            <ac:spMk id="25" creationId="{DC18653B-FC0B-DB8D-DCCA-43830C956930}"/>
          </ac:spMkLst>
        </pc:spChg>
        <pc:grpChg chg="mod">
          <ac:chgData name="재혁 김" userId="c2566f67cccf39c1" providerId="LiveId" clId="{BFA00BB0-51B7-492F-A6A0-15EAC19AC043}" dt="2024-10-12T15:24:39.559" v="3733" actId="14100"/>
          <ac:grpSpMkLst>
            <pc:docMk/>
            <pc:sldMk cId="2025331171" sldId="262"/>
            <ac:grpSpMk id="2" creationId="{8091FA08-427D-8698-5A15-02CD79FF5CF5}"/>
          </ac:grpSpMkLst>
        </pc:grpChg>
      </pc:sldChg>
      <pc:sldChg chg="new del">
        <pc:chgData name="재혁 김" userId="c2566f67cccf39c1" providerId="LiveId" clId="{BFA00BB0-51B7-492F-A6A0-15EAC19AC043}" dt="2024-10-12T13:09:53.401" v="984" actId="47"/>
        <pc:sldMkLst>
          <pc:docMk/>
          <pc:sldMk cId="2211478134" sldId="262"/>
        </pc:sldMkLst>
      </pc:sldChg>
      <pc:sldChg chg="del">
        <pc:chgData name="재혁 김" userId="c2566f67cccf39c1" providerId="LiveId" clId="{BFA00BB0-51B7-492F-A6A0-15EAC19AC043}" dt="2024-10-12T12:48:32.584" v="758" actId="47"/>
        <pc:sldMkLst>
          <pc:docMk/>
          <pc:sldMk cId="4169602129" sldId="262"/>
        </pc:sldMkLst>
      </pc:sldChg>
      <pc:sldChg chg="addSp delSp modSp add mod">
        <pc:chgData name="재혁 김" userId="c2566f67cccf39c1" providerId="LiveId" clId="{BFA00BB0-51B7-492F-A6A0-15EAC19AC043}" dt="2024-10-12T17:33:21.425" v="5732" actId="1076"/>
        <pc:sldMkLst>
          <pc:docMk/>
          <pc:sldMk cId="2078812784" sldId="263"/>
        </pc:sldMkLst>
        <pc:spChg chg="add mod">
          <ac:chgData name="재혁 김" userId="c2566f67cccf39c1" providerId="LiveId" clId="{BFA00BB0-51B7-492F-A6A0-15EAC19AC043}" dt="2024-10-12T17:33:19.381" v="5720" actId="255"/>
          <ac:spMkLst>
            <pc:docMk/>
            <pc:sldMk cId="2078812784" sldId="263"/>
            <ac:spMk id="7" creationId="{C66A7EB1-BF4A-5954-9DA5-4890777F603D}"/>
          </ac:spMkLst>
        </pc:spChg>
        <pc:spChg chg="del mod">
          <ac:chgData name="재혁 김" userId="c2566f67cccf39c1" providerId="LiveId" clId="{BFA00BB0-51B7-492F-A6A0-15EAC19AC043}" dt="2024-10-12T14:18:29.818" v="2232"/>
          <ac:spMkLst>
            <pc:docMk/>
            <pc:sldMk cId="2078812784" sldId="263"/>
            <ac:spMk id="8" creationId="{2766AFAE-0E02-D2F4-0A20-6D15E9AAA5CB}"/>
          </ac:spMkLst>
        </pc:spChg>
        <pc:spChg chg="mod">
          <ac:chgData name="재혁 김" userId="c2566f67cccf39c1" providerId="LiveId" clId="{BFA00BB0-51B7-492F-A6A0-15EAC19AC043}" dt="2024-10-12T14:39:24.651" v="3699" actId="20577"/>
          <ac:spMkLst>
            <pc:docMk/>
            <pc:sldMk cId="2078812784" sldId="263"/>
            <ac:spMk id="11" creationId="{5D0A1137-508E-0526-A007-E320BE3D178B}"/>
          </ac:spMkLst>
        </pc:spChg>
        <pc:picChg chg="add mod">
          <ac:chgData name="재혁 김" userId="c2566f67cccf39c1" providerId="LiveId" clId="{BFA00BB0-51B7-492F-A6A0-15EAC19AC043}" dt="2024-10-12T17:33:20.964" v="5730" actId="14100"/>
          <ac:picMkLst>
            <pc:docMk/>
            <pc:sldMk cId="2078812784" sldId="263"/>
            <ac:picMk id="2" creationId="{345F5E0D-55CC-7BA2-6AF5-E405C433883E}"/>
          </ac:picMkLst>
        </pc:picChg>
        <pc:picChg chg="add mod">
          <ac:chgData name="재혁 김" userId="c2566f67cccf39c1" providerId="LiveId" clId="{BFA00BB0-51B7-492F-A6A0-15EAC19AC043}" dt="2024-10-12T17:33:21.425" v="5732" actId="1076"/>
          <ac:picMkLst>
            <pc:docMk/>
            <pc:sldMk cId="2078812784" sldId="263"/>
            <ac:picMk id="3" creationId="{0CEFAAF3-7BD0-6A5E-FCCB-0AA7EE78DAAF}"/>
          </ac:picMkLst>
        </pc:picChg>
        <pc:picChg chg="add del">
          <ac:chgData name="재혁 김" userId="c2566f67cccf39c1" providerId="LiveId" clId="{BFA00BB0-51B7-492F-A6A0-15EAC19AC043}" dt="2024-10-12T14:18:45.999" v="2234" actId="22"/>
          <ac:picMkLst>
            <pc:docMk/>
            <pc:sldMk cId="2078812784" sldId="263"/>
            <ac:picMk id="5" creationId="{3A32A3F8-70D5-A775-6A3B-54E92C5C0C7F}"/>
          </ac:picMkLst>
        </pc:picChg>
        <pc:picChg chg="del">
          <ac:chgData name="재혁 김" userId="c2566f67cccf39c1" providerId="LiveId" clId="{BFA00BB0-51B7-492F-A6A0-15EAC19AC043}" dt="2024-10-12T13:51:47.058" v="2211" actId="478"/>
          <ac:picMkLst>
            <pc:docMk/>
            <pc:sldMk cId="2078812784" sldId="263"/>
            <ac:picMk id="6" creationId="{95AF7D30-9E4F-EC44-436B-5F2931DCF9D0}"/>
          </ac:picMkLst>
        </pc:picChg>
      </pc:sldChg>
      <pc:sldChg chg="addSp delSp modSp new mod">
        <pc:chgData name="재혁 김" userId="c2566f67cccf39c1" providerId="LiveId" clId="{BFA00BB0-51B7-492F-A6A0-15EAC19AC043}" dt="2024-10-12T14:39:27.476" v="3701" actId="20577"/>
        <pc:sldMkLst>
          <pc:docMk/>
          <pc:sldMk cId="1858059165" sldId="264"/>
        </pc:sldMkLst>
        <pc:spChg chg="add mod">
          <ac:chgData name="재혁 김" userId="c2566f67cccf39c1" providerId="LiveId" clId="{BFA00BB0-51B7-492F-A6A0-15EAC19AC043}" dt="2024-10-12T14:37:59.580" v="3672" actId="20577"/>
          <ac:spMkLst>
            <pc:docMk/>
            <pc:sldMk cId="1858059165" sldId="264"/>
            <ac:spMk id="6" creationId="{50D1A1CF-B460-79E4-A60E-1917E53D922B}"/>
          </ac:spMkLst>
        </pc:spChg>
        <pc:spChg chg="mod">
          <ac:chgData name="재혁 김" userId="c2566f67cccf39c1" providerId="LiveId" clId="{BFA00BB0-51B7-492F-A6A0-15EAC19AC043}" dt="2024-10-12T14:36:23.154" v="3613"/>
          <ac:spMkLst>
            <pc:docMk/>
            <pc:sldMk cId="1858059165" sldId="264"/>
            <ac:spMk id="8" creationId="{54647B2D-C06F-8723-4009-FB80F8AD6021}"/>
          </ac:spMkLst>
        </pc:spChg>
        <pc:spChg chg="mod">
          <ac:chgData name="재혁 김" userId="c2566f67cccf39c1" providerId="LiveId" clId="{BFA00BB0-51B7-492F-A6A0-15EAC19AC043}" dt="2024-10-12T14:39:27.476" v="3701" actId="20577"/>
          <ac:spMkLst>
            <pc:docMk/>
            <pc:sldMk cId="1858059165" sldId="264"/>
            <ac:spMk id="9" creationId="{D580D763-A83A-63E1-8CF9-BC9282CA1CE4}"/>
          </ac:spMkLst>
        </pc:spChg>
        <pc:grpChg chg="add mod">
          <ac:chgData name="재혁 김" userId="c2566f67cccf39c1" providerId="LiveId" clId="{BFA00BB0-51B7-492F-A6A0-15EAC19AC043}" dt="2024-10-12T14:36:23.154" v="3613"/>
          <ac:grpSpMkLst>
            <pc:docMk/>
            <pc:sldMk cId="1858059165" sldId="264"/>
            <ac:grpSpMk id="7" creationId="{BC70CAD3-4722-C694-9002-B365AF799403}"/>
          </ac:grpSpMkLst>
        </pc:grpChg>
        <pc:picChg chg="add mod">
          <ac:chgData name="재혁 김" userId="c2566f67cccf39c1" providerId="LiveId" clId="{BFA00BB0-51B7-492F-A6A0-15EAC19AC043}" dt="2024-10-12T14:32:17.430" v="3293" actId="1076"/>
          <ac:picMkLst>
            <pc:docMk/>
            <pc:sldMk cId="1858059165" sldId="264"/>
            <ac:picMk id="3" creationId="{B8043A2E-0098-0EB6-6336-D696BB3AC804}"/>
          </ac:picMkLst>
        </pc:picChg>
        <pc:picChg chg="add del">
          <ac:chgData name="재혁 김" userId="c2566f67cccf39c1" providerId="LiveId" clId="{BFA00BB0-51B7-492F-A6A0-15EAC19AC043}" dt="2024-10-12T14:32:39.686" v="3295" actId="22"/>
          <ac:picMkLst>
            <pc:docMk/>
            <pc:sldMk cId="1858059165" sldId="264"/>
            <ac:picMk id="5" creationId="{C1AA3D14-E62B-65D6-28D9-4AA1CAB90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DE64-BE68-4A19-A536-BBEE1FC068A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30E93-328F-438B-8E53-101F1E12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6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C8BB-FD80-4D08-9CB5-B8C0E957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67639E-2A3A-4394-9C55-333D30CBF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5E60A-D503-4598-97EE-D340951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4A8E-7D56-48DB-AE26-39B7D7D6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47336-EC1F-45DB-A95F-86D6564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84298D-303B-4DE5-8177-0470BC437B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25118-17F7-4A70-82F1-D4825D21530B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82D4C3-3FB8-4420-931C-EB104F82AF8D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79ABB-AA99-4AA4-81BA-CD36D44B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74B9F-D20F-46FE-BF8F-CD956F7A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3D66B-1CC8-405A-801A-921FBC06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D38FE-0C39-42C8-BFBC-ED06D4FD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7FC5D-ED3B-4228-9A9E-8C9C6761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2DEE8-39FF-48BA-821C-C5C6886F39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81AA57-4DD9-4CE2-8E55-8BB8063FB16C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4F9C37-29A3-4C4D-B562-11A286AC6BC4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8AD9F8-CA08-4BDA-AAEC-E917A2927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1E52-6E17-4B45-B54F-C8A49395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D4CE3-EF4F-43A3-B66F-D9AE9315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46F71-FE1C-4F1B-8138-1C67FFB8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6B38B-3169-4152-AA81-EEE9E62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1E43C2-C940-4B3F-87CF-66A3265C93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25E51-3215-420F-B32C-9B854480AC5D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19846-B99B-403C-9FA3-48B00724E355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1E4CA-D0DE-402C-9F9B-82C99E0B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AFB8-C0B7-4B9F-B6AF-9BC5B131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D95F6-C5B1-491B-8999-D4398F79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D9A65-059D-4AEA-90FD-DCE98569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B2B27-A420-4CD9-A004-BAEC816B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DFC43B-B189-4846-A7FC-F05C46AB9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1767B1-DD0D-4D3E-97CD-8D04765EE178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E9E8A8-0793-42C6-82C2-C22FC728C29A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CA9A-6D00-45C8-8749-3AE8BA04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0449A-9D04-4214-ACC3-EE30A5A2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2EF69-61A3-4800-8460-5E535F84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6E16E-83F2-4C64-8264-C67049ED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3518-85D5-449B-8D29-8B216AF0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0B6232-E1E8-463D-B518-319DA7B3B4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FA0D93-4DA6-46D7-A816-9596C67C3FC5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9884E-454D-413C-84F3-308B60C4E0F2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78856-F15D-4DF7-825D-DBB891BD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B91AB-2719-4111-BEDC-E3F77251D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B1E8F-E8C2-4290-9F50-51368493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E620-4FFE-439B-8F94-8B3801D7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712EF-3C61-4DEB-A5FC-2D9ACBA2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7B256-CD59-4247-83BF-ECE9BFF7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46E238-D39D-465C-BE0F-0C39ADDAC6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0FCF2-2873-4746-8EE1-A49D508F1B9B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66512D-FEC6-4EC7-A92D-A7D01BE75A79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2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1915-CBA8-473B-B476-C2DE33F0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57526-2F95-467E-896C-6852D26C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30814-FDCE-4AB8-B480-689FE114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FBB71-9501-4768-B453-C5CA7197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8ED7A6-9FAE-438C-B289-6B13F24F8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354CF7-89C9-48E8-A9F5-389CDF8D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14965E-A795-4026-A184-B070CF59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7A631-34AD-476C-A155-DC13BF9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3B98D-7AD0-4EB6-8D09-2862D9C0D5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8EB4-B983-4909-972B-35D478EDD232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C933A-189E-40E1-91F2-76ACA5A52D15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217EA-D339-49A1-BB23-00F1668E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25855-30C8-41D3-A167-B195352D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558AC-34CF-4162-B316-B22CB340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E1BB7-1B88-43E1-9FBB-59FE0BDE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AB14A7-67D0-42B7-8AFB-533DCD543A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8F663B-BDF4-4C8B-85D3-70AE407561E6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4643E-241F-4E95-A041-F2B08ADE3601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97F848-4E97-4687-B1AC-EE94F551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65E31-8FF0-44F8-BC26-B8DE5A28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13763-47DB-41E0-8ACC-5AFE3B90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EB2737-5F23-46F5-9D60-8FDE980553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9657A1-2310-4808-85EC-CF476D484A20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4907-F0A2-45C7-95D2-C14445A1BB05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7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9704-CCD1-4931-939D-AD029D99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F5B2E-2420-40F0-BC00-3F44A69A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5E0FC-0F58-469A-8AF6-8C4B7FC6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18DB8-27E9-4934-A695-1DEF301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47D83-E602-415B-B7D2-AAB60772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A4442-F823-4720-880E-172D528C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70A0F-24EE-4F16-805F-6145CFC849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AEB730-70E2-4139-8330-CF510908568B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C2D49-0023-4F5A-A68C-AE17D9EEEC3B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AB0D0-7D76-41B0-BA0A-530B41BA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B30B3E-3C76-4782-B9BD-9F5EC8833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63254-D62B-4279-BF60-44D5AA6C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2A10E-9CC4-4F10-935A-B5301907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93B3D-F482-4896-88CA-1AE61525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1731C-0313-4649-BD3F-CA5EBB5B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C79BE0-27E6-4993-8AA7-0025AE03FF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36625-3BF9-49BF-AB8E-34000934E3AA}"/>
              </a:ext>
            </a:extLst>
          </p:cNvPr>
          <p:cNvSpPr/>
          <p:nvPr userDrawn="1"/>
        </p:nvSpPr>
        <p:spPr>
          <a:xfrm>
            <a:off x="76200" y="63500"/>
            <a:ext cx="12039600" cy="6718300"/>
          </a:xfrm>
          <a:prstGeom prst="rect">
            <a:avLst/>
          </a:prstGeom>
          <a:noFill/>
          <a:ln w="76200">
            <a:solidFill>
              <a:srgbClr val="FDD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4E16E-96E5-480A-AEE6-C9C2BE206D3D}"/>
              </a:ext>
            </a:extLst>
          </p:cNvPr>
          <p:cNvSpPr/>
          <p:nvPr userDrawn="1"/>
        </p:nvSpPr>
        <p:spPr>
          <a:xfrm>
            <a:off x="156029" y="128936"/>
            <a:ext cx="11880000" cy="65756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3FE7F4-C4A0-44A8-9813-9D08717F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543E4-96EB-452A-815F-173BBBED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3226D-EB11-4F92-B593-7EE52C526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D257-568D-4220-A19E-8D7FB8612AF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0C096-688E-4D44-A22B-E6B4576F9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61A41-2C1B-44D8-9407-65BE4539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2EA6-42AB-4C31-84A8-04BA6B49E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257E1C-FEC3-45E2-A45E-CE772030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75" y="2125422"/>
            <a:ext cx="3311525" cy="35630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8C9D8A-5EBA-4589-9E30-F69999A53A79}"/>
              </a:ext>
            </a:extLst>
          </p:cNvPr>
          <p:cNvGrpSpPr/>
          <p:nvPr/>
        </p:nvGrpSpPr>
        <p:grpSpPr>
          <a:xfrm>
            <a:off x="3302000" y="720726"/>
            <a:ext cx="5588000" cy="1130300"/>
            <a:chOff x="1168400" y="2006600"/>
            <a:chExt cx="4635500" cy="9525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B5F5ADB-1ED1-4952-A86C-EE7B3EF98E80}"/>
                </a:ext>
              </a:extLst>
            </p:cNvPr>
            <p:cNvSpPr/>
            <p:nvPr/>
          </p:nvSpPr>
          <p:spPr>
            <a:xfrm>
              <a:off x="1168400" y="2006600"/>
              <a:ext cx="4635500" cy="952500"/>
            </a:xfrm>
            <a:prstGeom prst="roundRect">
              <a:avLst/>
            </a:prstGeom>
            <a:solidFill>
              <a:srgbClr val="FDD55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579662-8F01-48F7-AFB9-08F8EDA244F1}"/>
                </a:ext>
              </a:extLst>
            </p:cNvPr>
            <p:cNvSpPr txBox="1"/>
            <p:nvPr/>
          </p:nvSpPr>
          <p:spPr>
            <a:xfrm>
              <a:off x="1219200" y="2077544"/>
              <a:ext cx="4584700" cy="855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2DGP 1</a:t>
              </a:r>
              <a:r>
                <a:rPr lang="ko-KR" altLang="en-US" sz="60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차 발표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532FB9-02DC-4EBC-9D8D-D34E5EEA6142}"/>
              </a:ext>
            </a:extLst>
          </p:cNvPr>
          <p:cNvSpPr txBox="1"/>
          <p:nvPr/>
        </p:nvSpPr>
        <p:spPr>
          <a:xfrm>
            <a:off x="7702808" y="3838470"/>
            <a:ext cx="319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2019184006 </a:t>
            </a:r>
            <a:r>
              <a:rPr lang="ko-KR" alt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김재혁</a:t>
            </a:r>
          </a:p>
        </p:txBody>
      </p:sp>
    </p:spTree>
    <p:extLst>
      <p:ext uri="{BB962C8B-B14F-4D97-AF65-F5344CB8AC3E}">
        <p14:creationId xmlns:p14="http://schemas.microsoft.com/office/powerpoint/2010/main" val="311075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42649A-0214-415E-B31C-170EC5F6DAC8}"/>
              </a:ext>
            </a:extLst>
          </p:cNvPr>
          <p:cNvGrpSpPr/>
          <p:nvPr/>
        </p:nvGrpSpPr>
        <p:grpSpPr>
          <a:xfrm>
            <a:off x="660400" y="506354"/>
            <a:ext cx="4013199" cy="903346"/>
            <a:chOff x="2717800" y="1839854"/>
            <a:chExt cx="5569338" cy="109384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A5A8556-D999-4154-B096-4782200B0898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03F5DB-D5CB-4943-B5EB-DD2A05751A72}"/>
                </a:ext>
              </a:extLst>
            </p:cNvPr>
            <p:cNvSpPr txBox="1"/>
            <p:nvPr/>
          </p:nvSpPr>
          <p:spPr>
            <a:xfrm>
              <a:off x="2819398" y="1910536"/>
              <a:ext cx="5467740" cy="100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48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게임 컨셉</a:t>
              </a:r>
              <a:endParaRPr lang="en-US" altLang="ko-KR" sz="48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D26FB6F-94D8-B765-7FB3-F73AC69A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" y="2583783"/>
            <a:ext cx="4882504" cy="2926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48BB56-2511-7238-9075-0A0C04126261}"/>
              </a:ext>
            </a:extLst>
          </p:cNvPr>
          <p:cNvSpPr txBox="1"/>
          <p:nvPr/>
        </p:nvSpPr>
        <p:spPr>
          <a:xfrm>
            <a:off x="6096000" y="3407359"/>
            <a:ext cx="517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피카츄 배구게임은 두 명의 플레이어가 </a:t>
            </a: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피카츄를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 조종해 공을 주고받으며 상대 코트에 득점하는 간단하지만 경쟁적인 배구 게임입니다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8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44BDA8-13D0-5AF7-0641-355B3A4A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8" y="1936326"/>
            <a:ext cx="5170372" cy="2560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CAACB-1586-C276-B69B-DCDF3E151D08}"/>
              </a:ext>
            </a:extLst>
          </p:cNvPr>
          <p:cNvSpPr txBox="1"/>
          <p:nvPr/>
        </p:nvSpPr>
        <p:spPr>
          <a:xfrm>
            <a:off x="6645400" y="1674716"/>
            <a:ext cx="5170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게임이 시작되면 서브권을 가진 피카츄 머리 위로 공이 떨어집니다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 </a:t>
            </a:r>
          </a:p>
          <a:p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1P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은 왼쪽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, 2P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은 오른쪽에서 플레이를 합니다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  <a:p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캐릭터를 움직여 점프하거나 특수키를 사용하여 상대방 코트로 공을 넘기는 방식입니다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E2E1A8-AD4C-984F-FDDE-120850907409}"/>
              </a:ext>
            </a:extLst>
          </p:cNvPr>
          <p:cNvGrpSpPr/>
          <p:nvPr/>
        </p:nvGrpSpPr>
        <p:grpSpPr>
          <a:xfrm>
            <a:off x="660400" y="506354"/>
            <a:ext cx="6102349" cy="831780"/>
            <a:chOff x="2717800" y="1839854"/>
            <a:chExt cx="5283197" cy="109384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4746397-0EE7-DD0B-C75C-95CAFFA715A0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8F2D84-0D19-203E-602B-F2B020105C78}"/>
                </a:ext>
              </a:extLst>
            </p:cNvPr>
            <p:cNvSpPr txBox="1"/>
            <p:nvPr/>
          </p:nvSpPr>
          <p:spPr>
            <a:xfrm>
              <a:off x="2819397" y="1910536"/>
              <a:ext cx="5181600" cy="8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2. </a:t>
              </a:r>
              <a:r>
                <a:rPr lang="ko-KR" altLang="en-US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예상 게임 진행 흐름</a:t>
              </a:r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9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BE3D1-C37A-72DC-FC9F-7A9A61F6F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091FA08-427D-8698-5A15-02CD79FF5CF5}"/>
              </a:ext>
            </a:extLst>
          </p:cNvPr>
          <p:cNvGrpSpPr/>
          <p:nvPr/>
        </p:nvGrpSpPr>
        <p:grpSpPr>
          <a:xfrm>
            <a:off x="660400" y="506354"/>
            <a:ext cx="6083300" cy="831780"/>
            <a:chOff x="2717800" y="1839854"/>
            <a:chExt cx="5283197" cy="109384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FCD10D-83D2-058D-DA94-93168860266B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6C720-FF9B-05B1-67C5-8AC1DD940609}"/>
                </a:ext>
              </a:extLst>
            </p:cNvPr>
            <p:cNvSpPr txBox="1"/>
            <p:nvPr/>
          </p:nvSpPr>
          <p:spPr>
            <a:xfrm>
              <a:off x="2819397" y="1910536"/>
              <a:ext cx="5181600" cy="93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2. </a:t>
              </a:r>
              <a:r>
                <a:rPr lang="ko-KR" altLang="en-US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예상 게임 진행 흐름</a:t>
              </a:r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C832A1-8E5B-56DF-B494-5213B65D570C}"/>
              </a:ext>
            </a:extLst>
          </p:cNvPr>
          <p:cNvSpPr/>
          <p:nvPr/>
        </p:nvSpPr>
        <p:spPr>
          <a:xfrm>
            <a:off x="2402229" y="1890010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C6476-1A66-93E6-EC9A-25D9F0B6CBDD}"/>
              </a:ext>
            </a:extLst>
          </p:cNvPr>
          <p:cNvSpPr/>
          <p:nvPr/>
        </p:nvSpPr>
        <p:spPr>
          <a:xfrm>
            <a:off x="3405642" y="2688368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42E56-233F-821A-B47E-E5910700F6BE}"/>
              </a:ext>
            </a:extLst>
          </p:cNvPr>
          <p:cNvSpPr/>
          <p:nvPr/>
        </p:nvSpPr>
        <p:spPr>
          <a:xfrm>
            <a:off x="2389642" y="2687984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1604F3-2010-EBE6-1258-260148A36D5E}"/>
              </a:ext>
            </a:extLst>
          </p:cNvPr>
          <p:cNvSpPr/>
          <p:nvPr/>
        </p:nvSpPr>
        <p:spPr>
          <a:xfrm>
            <a:off x="1372751" y="2687983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9D1886-F1F9-FB09-5D5B-FDDD81C967EA}"/>
              </a:ext>
            </a:extLst>
          </p:cNvPr>
          <p:cNvSpPr/>
          <p:nvPr/>
        </p:nvSpPr>
        <p:spPr>
          <a:xfrm>
            <a:off x="2402229" y="4342840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7ABF4-743C-90E8-B20C-6FDDB8D07F5A}"/>
              </a:ext>
            </a:extLst>
          </p:cNvPr>
          <p:cNvSpPr txBox="1"/>
          <p:nvPr/>
        </p:nvSpPr>
        <p:spPr>
          <a:xfrm>
            <a:off x="799445" y="1605787"/>
            <a:ext cx="93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1P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 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55D1A-5D0B-701D-9CD5-3322C0EB1E0C}"/>
              </a:ext>
            </a:extLst>
          </p:cNvPr>
          <p:cNvSpPr txBox="1"/>
          <p:nvPr/>
        </p:nvSpPr>
        <p:spPr>
          <a:xfrm>
            <a:off x="799445" y="3985770"/>
            <a:ext cx="931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2P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 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BEAA59-62FA-9021-48B2-A2857FD63AB0}"/>
              </a:ext>
            </a:extLst>
          </p:cNvPr>
          <p:cNvSpPr/>
          <p:nvPr/>
        </p:nvSpPr>
        <p:spPr>
          <a:xfrm rot="5400000">
            <a:off x="3373801" y="5123644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42732C-F1BB-9B5E-4ACF-C81622FBD306}"/>
              </a:ext>
            </a:extLst>
          </p:cNvPr>
          <p:cNvSpPr/>
          <p:nvPr/>
        </p:nvSpPr>
        <p:spPr>
          <a:xfrm rot="10800000">
            <a:off x="2404586" y="5140811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EFD324-281B-5EBD-EB40-C8F0D2428EF4}"/>
              </a:ext>
            </a:extLst>
          </p:cNvPr>
          <p:cNvSpPr/>
          <p:nvPr/>
        </p:nvSpPr>
        <p:spPr>
          <a:xfrm rot="16200000">
            <a:off x="1435371" y="5123644"/>
            <a:ext cx="590816" cy="625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0A60DA-049B-CAF2-5B8A-7A1ED47C53F9}"/>
              </a:ext>
            </a:extLst>
          </p:cNvPr>
          <p:cNvSpPr/>
          <p:nvPr/>
        </p:nvSpPr>
        <p:spPr>
          <a:xfrm>
            <a:off x="4640079" y="2687983"/>
            <a:ext cx="1519131" cy="62153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SPACE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F643C-68DD-18F6-805D-8DA97E985D36}"/>
              </a:ext>
            </a:extLst>
          </p:cNvPr>
          <p:cNvSpPr txBox="1"/>
          <p:nvPr/>
        </p:nvSpPr>
        <p:spPr>
          <a:xfrm>
            <a:off x="7532823" y="1825747"/>
            <a:ext cx="1289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조작키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	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5FE647-7697-4EC3-24D6-544B2D7ABD34}"/>
              </a:ext>
            </a:extLst>
          </p:cNvPr>
          <p:cNvSpPr/>
          <p:nvPr/>
        </p:nvSpPr>
        <p:spPr>
          <a:xfrm>
            <a:off x="4634146" y="5140812"/>
            <a:ext cx="1525064" cy="59081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SHIFT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AA8F2-8722-BA37-5E21-7A80E13E4BDD}"/>
              </a:ext>
            </a:extLst>
          </p:cNvPr>
          <p:cNvSpPr txBox="1"/>
          <p:nvPr/>
        </p:nvSpPr>
        <p:spPr>
          <a:xfrm>
            <a:off x="7532823" y="2693152"/>
            <a:ext cx="3699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1P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이동키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: W/A/S/D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특수키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: SPACE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8653B-FC0B-DB8D-DCCA-43830C956930}"/>
              </a:ext>
            </a:extLst>
          </p:cNvPr>
          <p:cNvSpPr txBox="1"/>
          <p:nvPr/>
        </p:nvSpPr>
        <p:spPr>
          <a:xfrm>
            <a:off x="7532823" y="4462823"/>
            <a:ext cx="36993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2P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이동키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: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화살표 방향키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특수키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: SHIFT</a:t>
            </a:r>
          </a:p>
        </p:txBody>
      </p:sp>
    </p:spTree>
    <p:extLst>
      <p:ext uri="{BB962C8B-B14F-4D97-AF65-F5344CB8AC3E}">
        <p14:creationId xmlns:p14="http://schemas.microsoft.com/office/powerpoint/2010/main" val="20253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0588-7B29-97F2-E093-8CE950171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2928DC0-FF7E-BC87-612E-F0B737FB1264}"/>
              </a:ext>
            </a:extLst>
          </p:cNvPr>
          <p:cNvGrpSpPr/>
          <p:nvPr/>
        </p:nvGrpSpPr>
        <p:grpSpPr>
          <a:xfrm>
            <a:off x="660400" y="506354"/>
            <a:ext cx="6102349" cy="831780"/>
            <a:chOff x="2717800" y="1839854"/>
            <a:chExt cx="5283197" cy="109384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3AE9C28-4EA7-AAF0-91B0-BA7525F11E77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0A1137-508E-0526-A007-E320BE3D178B}"/>
                </a:ext>
              </a:extLst>
            </p:cNvPr>
            <p:cNvSpPr txBox="1"/>
            <p:nvPr/>
          </p:nvSpPr>
          <p:spPr>
            <a:xfrm>
              <a:off x="2819397" y="1910536"/>
              <a:ext cx="5181600" cy="93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2. </a:t>
              </a:r>
              <a:r>
                <a:rPr lang="ko-KR" altLang="en-US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예상 게임 진행 흐름</a:t>
              </a:r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EFAAF3-7BD0-6A5E-FCCB-0AA7EE78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8" y="2424984"/>
            <a:ext cx="3962743" cy="2789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A7EB1-BF4A-5954-9DA5-4890777F603D}"/>
              </a:ext>
            </a:extLst>
          </p:cNvPr>
          <p:cNvSpPr txBox="1"/>
          <p:nvPr/>
        </p:nvSpPr>
        <p:spPr>
          <a:xfrm>
            <a:off x="6645400" y="1674716"/>
            <a:ext cx="51703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상단 위에 숫자는 점수를 의미하고 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공이 상대 진영 바닥에 닿으면 점수를 획득합니다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 </a:t>
            </a: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방향키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 +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특수키를 누르면 해당 방향으로 슬라이딩을 하여 수비를 할 수 있습니다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  <a:p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  <a:cs typeface="ADLaM Display" panose="020F0502020204030204" pitchFamily="2" charset="0"/>
            </a:endParaRPr>
          </a:p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만약 공이 벽에 닿으면 공은 반대 방향으로 향하고 만약 네트에 닿으면 공은 아래로 향하게 됩니다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1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043A2E-0098-0EB6-6336-D696BB3A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24" y="1706747"/>
            <a:ext cx="4520176" cy="2884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A1CF-B460-79E4-A60E-1917E53D922B}"/>
              </a:ext>
            </a:extLst>
          </p:cNvPr>
          <p:cNvSpPr txBox="1"/>
          <p:nvPr/>
        </p:nvSpPr>
        <p:spPr>
          <a:xfrm>
            <a:off x="6645400" y="2671844"/>
            <a:ext cx="517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제한 시간이 종료되거나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일정 점수를 획득하면 게임에서 승리합니다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DLaM Display" panose="020F0502020204030204" pitchFamily="2" charset="0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70CAD3-4722-C694-9002-B365AF799403}"/>
              </a:ext>
            </a:extLst>
          </p:cNvPr>
          <p:cNvGrpSpPr/>
          <p:nvPr/>
        </p:nvGrpSpPr>
        <p:grpSpPr>
          <a:xfrm>
            <a:off x="660400" y="506354"/>
            <a:ext cx="6102349" cy="831780"/>
            <a:chOff x="2717800" y="1839854"/>
            <a:chExt cx="5283197" cy="109384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4647B2D-C06F-8723-4009-FB80F8AD6021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80D763-A83A-63E1-8CF9-BC9282CA1CE4}"/>
                </a:ext>
              </a:extLst>
            </p:cNvPr>
            <p:cNvSpPr txBox="1"/>
            <p:nvPr/>
          </p:nvSpPr>
          <p:spPr>
            <a:xfrm>
              <a:off x="2819397" y="1910536"/>
              <a:ext cx="5181600" cy="930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2. </a:t>
              </a:r>
              <a:r>
                <a:rPr lang="ko-KR" altLang="en-US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예상 게임 진행 흐름</a:t>
              </a:r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05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42649A-0214-415E-B31C-170EC5F6DAC8}"/>
              </a:ext>
            </a:extLst>
          </p:cNvPr>
          <p:cNvGrpSpPr/>
          <p:nvPr/>
        </p:nvGrpSpPr>
        <p:grpSpPr>
          <a:xfrm>
            <a:off x="622300" y="460487"/>
            <a:ext cx="3092450" cy="801172"/>
            <a:chOff x="2717800" y="1839854"/>
            <a:chExt cx="5181600" cy="109384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A5A8556-D999-4154-B096-4782200B0898}"/>
                </a:ext>
              </a:extLst>
            </p:cNvPr>
            <p:cNvSpPr/>
            <p:nvPr/>
          </p:nvSpPr>
          <p:spPr>
            <a:xfrm>
              <a:off x="2717800" y="1839854"/>
              <a:ext cx="5181600" cy="1093846"/>
            </a:xfrm>
            <a:prstGeom prst="roundRect">
              <a:avLst/>
            </a:prstGeom>
            <a:solidFill>
              <a:srgbClr val="FDD559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03F5DB-D5CB-4943-B5EB-DD2A05751A72}"/>
                </a:ext>
              </a:extLst>
            </p:cNvPr>
            <p:cNvSpPr txBox="1"/>
            <p:nvPr/>
          </p:nvSpPr>
          <p:spPr>
            <a:xfrm>
              <a:off x="2819396" y="1910536"/>
              <a:ext cx="5080000" cy="8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3. </a:t>
              </a:r>
              <a:r>
                <a:rPr lang="ko-KR" altLang="en-US" sz="4000" b="1" dirty="0">
                  <a:ln w="1905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개발 일정</a:t>
              </a:r>
              <a:endParaRPr lang="en-US" altLang="ko-KR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CCE8B4-0AE2-0895-58A3-E69814C79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1499"/>
              </p:ext>
            </p:extLst>
          </p:nvPr>
        </p:nvGraphicFramePr>
        <p:xfrm>
          <a:off x="1830387" y="1473146"/>
          <a:ext cx="8531225" cy="5108169"/>
        </p:xfrm>
        <a:graphic>
          <a:graphicData uri="http://schemas.openxmlformats.org/drawingml/2006/table">
            <a:tbl>
              <a:tblPr lastCol="1" bandCol="1">
                <a:tableStyleId>{C4B1156A-380E-4F78-BDF5-A606A8083BF9}</a:tableStyleId>
              </a:tblPr>
              <a:tblGrid>
                <a:gridCol w="1346334">
                  <a:extLst>
                    <a:ext uri="{9D8B030D-6E8A-4147-A177-3AD203B41FA5}">
                      <a16:colId xmlns:a16="http://schemas.microsoft.com/office/drawing/2014/main" val="1286111568"/>
                    </a:ext>
                  </a:extLst>
                </a:gridCol>
                <a:gridCol w="3659095">
                  <a:extLst>
                    <a:ext uri="{9D8B030D-6E8A-4147-A177-3AD203B41FA5}">
                      <a16:colId xmlns:a16="http://schemas.microsoft.com/office/drawing/2014/main" val="3843719726"/>
                    </a:ext>
                  </a:extLst>
                </a:gridCol>
                <a:gridCol w="3525796">
                  <a:extLst>
                    <a:ext uri="{9D8B030D-6E8A-4147-A177-3AD203B41FA5}">
                      <a16:colId xmlns:a16="http://schemas.microsoft.com/office/drawing/2014/main" val="810358090"/>
                    </a:ext>
                  </a:extLst>
                </a:gridCol>
              </a:tblGrid>
              <a:tr h="432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게임제작에 필요한 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57636"/>
                  </a:ext>
                </a:extLst>
              </a:tr>
              <a:tr h="66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기본 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배경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네트 등 오브젝트 생성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및 이동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21713"/>
                  </a:ext>
                </a:extLst>
              </a:tr>
              <a:tr h="432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공과 벽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공과 캐릭터 충돌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17364"/>
                  </a:ext>
                </a:extLst>
              </a:tr>
              <a:tr h="66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 점검</a:t>
                      </a:r>
                    </a:p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각종 버그 점검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충돌 처리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애니메이션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요소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78932"/>
                  </a:ext>
                </a:extLst>
              </a:tr>
              <a:tr h="66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시스템 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UI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시작 화면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점수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타이머 추가</a:t>
                      </a:r>
                    </a:p>
                    <a:p>
                      <a:pPr latinLnBrk="1"/>
                      <a:endParaRPr lang="ko-KR" altLang="en-US" sz="2000" b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05485"/>
                  </a:ext>
                </a:extLst>
              </a:tr>
              <a:tr h="95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인공지능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상대 인공 지능 구현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(1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인용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다른 사람과 플레이할 수 있게 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인용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05806"/>
                  </a:ext>
                </a:extLst>
              </a:tr>
              <a:tr h="667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적용</a:t>
                      </a:r>
                    </a:p>
                    <a:p>
                      <a:pPr latinLnBrk="1"/>
                      <a:endParaRPr lang="ko-KR" altLang="en-US" sz="2000" b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스킬 사용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공과 캐릭터 충돌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0215"/>
                  </a:ext>
                </a:extLst>
              </a:tr>
              <a:tr h="432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각종 버그 점검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인공지능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효과음</a:t>
                      </a:r>
                      <a:r>
                        <a:rPr lang="en-US" altLang="ko-KR" sz="2000" b="0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2000" b="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287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주아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gijong</dc:creator>
  <cp:lastModifiedBy>재혁 김</cp:lastModifiedBy>
  <cp:revision>2</cp:revision>
  <dcterms:created xsi:type="dcterms:W3CDTF">2018-10-06T09:40:44Z</dcterms:created>
  <dcterms:modified xsi:type="dcterms:W3CDTF">2024-10-12T17:33:27Z</dcterms:modified>
</cp:coreProperties>
</file>