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2021-06-07-(Mon)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2021-06-07-(Mon)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2021-06-07-(Mon)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2021-06-07-(Mon)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2021-06-07-(Mon)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2021-06-07-(Mon)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2021-06-07-(Mon)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2021-06-07-(Mon)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2021-06-07-(Mon)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2021-06-07-(Mon)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2021-06-07-(Mon)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7EFF-278D-48F9-84F9-1D2BC07472D3}" type="datetimeFigureOut">
              <a:rPr lang="ko-KR" altLang="en-US" smtClean="0"/>
              <a:pPr/>
              <a:t>2021-06-07-(Mon)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0364" y="476672"/>
            <a:ext cx="4214842" cy="621510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using System;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using </a:t>
            </a:r>
            <a:r>
              <a:rPr lang="en-US" altLang="ko-KR" sz="11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System.Windows.Forms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</a:p>
          <a:p>
            <a:pPr algn="l"/>
            <a:endParaRPr lang="ko-KR" altLang="en-US" sz="11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namespace Ex08_02_CheckBoxApp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public partial class Form1 : Form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public Form1()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InitializeComponent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();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}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private void </a:t>
            </a:r>
            <a:r>
              <a:rPr lang="en-US" altLang="ko-KR" sz="11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UpdateLabel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(string s, bool b)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   if(b)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       label1.Text += s;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}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   else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       string </a:t>
            </a:r>
            <a:r>
              <a:rPr lang="en-US" altLang="ko-KR" sz="11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strTemp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= label1.Text;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       int </a:t>
            </a:r>
            <a:r>
              <a:rPr lang="en-US" altLang="ko-KR" sz="11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= </a:t>
            </a:r>
            <a:r>
              <a:rPr lang="en-US" altLang="ko-KR" sz="11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strTemp.IndexOf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(s);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       label1.Text = </a:t>
            </a:r>
            <a:r>
              <a:rPr lang="en-US" altLang="ko-KR" sz="11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strTemp.Remove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s.Length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}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}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private void checked1_CheckedChanged(object sender, </a:t>
            </a:r>
            <a:r>
              <a:rPr lang="en-US" altLang="ko-KR" sz="11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EventArgs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e)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UpdateLabel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(checkBox1.Text, checkBox1.Checked);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}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private void checked2_CheckedChanged(object sender, </a:t>
            </a:r>
            <a:r>
              <a:rPr lang="en-US" altLang="ko-KR" sz="11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EventArgs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e)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UpdateLabel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(checkBox2.Text, checkBox2.Checked);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}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private void checked3_CheckedChanged(object sender, </a:t>
            </a:r>
            <a:r>
              <a:rPr lang="en-US" altLang="ko-KR" sz="11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EventArgs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e)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UpdateLabel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(checkBox3.Text, checkBox3.Checked);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}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private void checked4_CheckedChanged(object sender, </a:t>
            </a:r>
            <a:r>
              <a:rPr lang="en-US" altLang="ko-KR" sz="11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EventArgs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e)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UpdateLabel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(checkBox4.Text, checkBox4.Checked);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}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}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}</a:t>
            </a:r>
            <a:endParaRPr lang="ko-KR" altLang="en-US" sz="11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4048" y="1052736"/>
            <a:ext cx="4214842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188640"/>
            <a:ext cx="4214842" cy="6215106"/>
          </a:xfrm>
        </p:spPr>
        <p:txBody>
          <a:bodyPr>
            <a:noAutofit/>
          </a:bodyPr>
          <a:lstStyle/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using System;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using </a:t>
            </a:r>
            <a:r>
              <a:rPr lang="en-US" altLang="ko-KR" sz="1050" dirty="0" err="1">
                <a:solidFill>
                  <a:schemeClr val="tx1"/>
                </a:solidFill>
              </a:rPr>
              <a:t>System.Windows.Forms</a:t>
            </a:r>
            <a:r>
              <a:rPr lang="en-US" altLang="ko-KR" sz="1050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ko-KR" altLang="en-US" sz="1050" dirty="0">
              <a:solidFill>
                <a:schemeClr val="tx1"/>
              </a:solidFill>
            </a:endParaRP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namespace Ex09_02_ModelessApp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    public partial class Form1 : Form</a:t>
            </a:r>
          </a:p>
          <a:p>
            <a:pPr algn="l"/>
            <a:r>
              <a:rPr lang="ko-KR" altLang="en-US" sz="1050" dirty="0">
                <a:solidFill>
                  <a:schemeClr val="tx1"/>
                </a:solidFill>
              </a:rPr>
              <a:t>    </a:t>
            </a:r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        public Form1()</a:t>
            </a:r>
          </a:p>
          <a:p>
            <a:pPr algn="l"/>
            <a:r>
              <a:rPr lang="ko-KR" altLang="en-US" sz="1050" dirty="0">
                <a:solidFill>
                  <a:schemeClr val="tx1"/>
                </a:solidFill>
              </a:rPr>
              <a:t>        </a:t>
            </a:r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            </a:t>
            </a:r>
            <a:r>
              <a:rPr lang="en-US" altLang="ko-KR" sz="1050" dirty="0" err="1">
                <a:solidFill>
                  <a:schemeClr val="tx1"/>
                </a:solidFill>
              </a:rPr>
              <a:t>InitializeComponent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ko-KR" altLang="en-US" sz="1050" dirty="0">
                <a:solidFill>
                  <a:schemeClr val="tx1"/>
                </a:solidFill>
              </a:rPr>
              <a:t>        </a:t>
            </a:r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        private void button1_Click(object sender, </a:t>
            </a:r>
            <a:r>
              <a:rPr lang="en-US" altLang="ko-KR" sz="1050" dirty="0" err="1">
                <a:solidFill>
                  <a:schemeClr val="tx1"/>
                </a:solidFill>
              </a:rPr>
              <a:t>EventArgs</a:t>
            </a:r>
            <a:r>
              <a:rPr lang="en-US" altLang="ko-KR" sz="1050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sz="1050" dirty="0">
                <a:solidFill>
                  <a:schemeClr val="tx1"/>
                </a:solidFill>
              </a:rPr>
              <a:t>        </a:t>
            </a:r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            Form2 </a:t>
            </a:r>
            <a:r>
              <a:rPr lang="en-US" altLang="ko-KR" sz="1050" dirty="0" err="1">
                <a:solidFill>
                  <a:schemeClr val="tx1"/>
                </a:solidFill>
              </a:rPr>
              <a:t>form2</a:t>
            </a:r>
            <a:r>
              <a:rPr lang="en-US" altLang="ko-KR" sz="1050" dirty="0">
                <a:solidFill>
                  <a:schemeClr val="tx1"/>
                </a:solidFill>
              </a:rPr>
              <a:t> = new Form2();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            form2.Show();</a:t>
            </a:r>
          </a:p>
          <a:p>
            <a:pPr algn="l"/>
            <a:r>
              <a:rPr lang="ko-KR" altLang="en-US" sz="1050" dirty="0">
                <a:solidFill>
                  <a:schemeClr val="tx1"/>
                </a:solidFill>
              </a:rPr>
              <a:t>        </a:t>
            </a:r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sz="1050" dirty="0">
                <a:solidFill>
                  <a:schemeClr val="tx1"/>
                </a:solidFill>
              </a:rPr>
              <a:t>    </a:t>
            </a:r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using System;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using </a:t>
            </a:r>
            <a:r>
              <a:rPr lang="en-US" altLang="ko-KR" sz="1050" dirty="0" err="1">
                <a:solidFill>
                  <a:schemeClr val="tx1"/>
                </a:solidFill>
              </a:rPr>
              <a:t>System.Windows.Forms</a:t>
            </a:r>
            <a:r>
              <a:rPr lang="en-US" altLang="ko-KR" sz="1050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ko-KR" altLang="en-US" sz="1050" dirty="0">
              <a:solidFill>
                <a:schemeClr val="tx1"/>
              </a:solidFill>
            </a:endParaRP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namespace Ex09_02_ModelessApp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    public partial class Form2 : Form</a:t>
            </a:r>
          </a:p>
          <a:p>
            <a:pPr algn="l"/>
            <a:r>
              <a:rPr lang="ko-KR" altLang="en-US" sz="1050" dirty="0">
                <a:solidFill>
                  <a:schemeClr val="tx1"/>
                </a:solidFill>
              </a:rPr>
              <a:t>    </a:t>
            </a:r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        public Form2()</a:t>
            </a:r>
          </a:p>
          <a:p>
            <a:pPr algn="l"/>
            <a:r>
              <a:rPr lang="ko-KR" altLang="en-US" sz="1050" dirty="0">
                <a:solidFill>
                  <a:schemeClr val="tx1"/>
                </a:solidFill>
              </a:rPr>
              <a:t>        </a:t>
            </a:r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            </a:t>
            </a:r>
            <a:r>
              <a:rPr lang="en-US" altLang="ko-KR" sz="1050" dirty="0" err="1">
                <a:solidFill>
                  <a:schemeClr val="tx1"/>
                </a:solidFill>
              </a:rPr>
              <a:t>InitializeComponent</a:t>
            </a:r>
            <a:r>
              <a:rPr lang="en-US" altLang="ko-KR" sz="1050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ko-KR" altLang="en-US" sz="1050" dirty="0">
                <a:solidFill>
                  <a:schemeClr val="tx1"/>
                </a:solidFill>
              </a:rPr>
              <a:t>        </a:t>
            </a:r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        private void button1_Click(object sender, </a:t>
            </a:r>
            <a:r>
              <a:rPr lang="en-US" altLang="ko-KR" sz="1050" dirty="0" err="1">
                <a:solidFill>
                  <a:schemeClr val="tx1"/>
                </a:solidFill>
              </a:rPr>
              <a:t>EventArgs</a:t>
            </a:r>
            <a:r>
              <a:rPr lang="en-US" altLang="ko-KR" sz="1050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sz="1050" dirty="0">
                <a:solidFill>
                  <a:schemeClr val="tx1"/>
                </a:solidFill>
              </a:rPr>
              <a:t>        </a:t>
            </a:r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            Close();</a:t>
            </a:r>
          </a:p>
          <a:p>
            <a:pPr algn="l"/>
            <a:r>
              <a:rPr lang="ko-KR" altLang="en-US" sz="1050" dirty="0">
                <a:solidFill>
                  <a:schemeClr val="tx1"/>
                </a:solidFill>
              </a:rPr>
              <a:t>        </a:t>
            </a:r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sz="1050" dirty="0">
                <a:solidFill>
                  <a:schemeClr val="tx1"/>
                </a:solidFill>
              </a:rPr>
              <a:t>    </a:t>
            </a:r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825506-E3B4-49BE-B088-4D6509B0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88640"/>
            <a:ext cx="3000375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321447"/>
            <a:ext cx="4214842" cy="621510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using System;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using </a:t>
            </a:r>
            <a:r>
              <a:rPr lang="en-US" altLang="ko-KR" dirty="0" err="1">
                <a:solidFill>
                  <a:schemeClr val="tx1"/>
                </a:solidFill>
              </a:rPr>
              <a:t>System.Windows.Forms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ko-KR" altLang="en-US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namespace Ex09_04_MessageBoxButtonsApp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public partial class Form1 : Form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public Form1()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InitializeComponent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private void Form1_Click(object sender, </a:t>
            </a:r>
            <a:r>
              <a:rPr lang="en-US" altLang="ko-KR" dirty="0" err="1">
                <a:solidFill>
                  <a:schemeClr val="tx1"/>
                </a:solidFill>
              </a:rPr>
              <a:t>EventArgs</a:t>
            </a:r>
            <a:r>
              <a:rPr lang="en-US" altLang="ko-KR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MessageBox.Show</a:t>
            </a:r>
            <a:r>
              <a:rPr lang="en-US" altLang="ko-KR" dirty="0">
                <a:solidFill>
                  <a:schemeClr val="tx1"/>
                </a:solidFill>
              </a:rPr>
              <a:t>("</a:t>
            </a:r>
            <a:r>
              <a:rPr lang="en-US" altLang="ko-KR" dirty="0" err="1">
                <a:solidFill>
                  <a:schemeClr val="tx1"/>
                </a:solidFill>
              </a:rPr>
              <a:t>MessageBoxDefaultButton</a:t>
            </a:r>
            <a:r>
              <a:rPr lang="en-US" altLang="ko-KR" dirty="0">
                <a:solidFill>
                  <a:schemeClr val="tx1"/>
                </a:solidFill>
              </a:rPr>
              <a:t>", "Title Bar", </a:t>
            </a:r>
            <a:r>
              <a:rPr lang="en-US" altLang="ko-KR" dirty="0" err="1">
                <a:solidFill>
                  <a:schemeClr val="tx1"/>
                </a:solidFill>
              </a:rPr>
              <a:t>MessageBoxButtons.YesNoCancel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MessageBoxIcon.Question</a:t>
            </a:r>
            <a:r>
              <a:rPr lang="en-US" altLang="ko-KR" dirty="0">
                <a:solidFill>
                  <a:schemeClr val="tx1"/>
                </a:solidFill>
              </a:rPr>
              <a:t>, MessageBoxDefaultButton.Button2);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10" y="548680"/>
            <a:ext cx="3929090" cy="271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332656"/>
            <a:ext cx="4214842" cy="621510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using System;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using </a:t>
            </a:r>
            <a:r>
              <a:rPr lang="en-US" altLang="ko-KR" dirty="0" err="1">
                <a:solidFill>
                  <a:schemeClr val="tx1"/>
                </a:solidFill>
              </a:rPr>
              <a:t>System.Windows.Forms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ko-KR" altLang="en-US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namespace Ex09_07_OpenFileDialogApp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public partial class Form1 : Form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public Form1()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InitializeComponent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private void button1_Click(object sender, </a:t>
            </a:r>
            <a:r>
              <a:rPr lang="en-US" altLang="ko-KR" dirty="0" err="1">
                <a:solidFill>
                  <a:schemeClr val="tx1"/>
                </a:solidFill>
              </a:rPr>
              <a:t>EventArgs</a:t>
            </a:r>
            <a:r>
              <a:rPr lang="en-US" altLang="ko-KR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openFileDialog1.InitialDirectory = @"C:\";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openFileDialog1.Filter = "</a:t>
            </a:r>
            <a:r>
              <a:rPr lang="ko-KR" altLang="en-US" dirty="0">
                <a:solidFill>
                  <a:schemeClr val="tx1"/>
                </a:solidFill>
              </a:rPr>
              <a:t>텍스트 파일</a:t>
            </a:r>
            <a:r>
              <a:rPr lang="en-US" altLang="ko-KR" dirty="0">
                <a:solidFill>
                  <a:schemeClr val="tx1"/>
                </a:solidFill>
              </a:rPr>
              <a:t>(*.txt)|*.txt|</a:t>
            </a:r>
            <a:r>
              <a:rPr lang="ko-KR" altLang="en-US" dirty="0">
                <a:solidFill>
                  <a:schemeClr val="tx1"/>
                </a:solidFill>
              </a:rPr>
              <a:t>모든 파일</a:t>
            </a:r>
            <a:r>
              <a:rPr lang="en-US" altLang="ko-KR" dirty="0">
                <a:solidFill>
                  <a:schemeClr val="tx1"/>
                </a:solidFill>
              </a:rPr>
              <a:t>(*.*)|*.*";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openFileDialog1.RestoreDirectory = true;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openFileDialog1.ShowDialog();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textBox1.Text = openFileDialog1.FileName;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7176" y="620688"/>
            <a:ext cx="40290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4214842" cy="621510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using System;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using </a:t>
            </a:r>
            <a:r>
              <a:rPr lang="en-US" altLang="ko-KR" dirty="0" err="1">
                <a:solidFill>
                  <a:schemeClr val="tx1"/>
                </a:solidFill>
              </a:rPr>
              <a:t>System.Windows.Forms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ko-KR" altLang="en-US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namespace Ex09_09_FontDialogApp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public partial class Form1 : Form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public Form1()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InitializeComponent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private void button1_Click(object sender, </a:t>
            </a:r>
            <a:r>
              <a:rPr lang="en-US" altLang="ko-KR" dirty="0" err="1">
                <a:solidFill>
                  <a:schemeClr val="tx1"/>
                </a:solidFill>
              </a:rPr>
              <a:t>EventArgs</a:t>
            </a:r>
            <a:r>
              <a:rPr lang="en-US" altLang="ko-KR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fontDialog1.ShowDialog();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textBox1.Font = fontDialog1.Font;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textBox1.ForeColor = fontDialog1.Color;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7C9425-2211-4B74-B6F2-C2564101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692696"/>
            <a:ext cx="3886200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321447"/>
            <a:ext cx="4214842" cy="6215106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using System;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using </a:t>
            </a:r>
            <a:r>
              <a:rPr lang="en-US" altLang="ko-KR" dirty="0" err="1">
                <a:solidFill>
                  <a:schemeClr val="tx1"/>
                </a:solidFill>
              </a:rPr>
              <a:t>System.Windows.Forms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ko-KR" altLang="en-US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namespace Ex09_10_ColorDialogApp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public partial class Form1 : Form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public Form1()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InitializeComponent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endParaRPr lang="ko-KR" altLang="en-US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private void button1_Click(object sender, </a:t>
            </a:r>
            <a:r>
              <a:rPr lang="en-US" altLang="ko-KR" dirty="0" err="1">
                <a:solidFill>
                  <a:schemeClr val="tx1"/>
                </a:solidFill>
              </a:rPr>
              <a:t>EventArgs</a:t>
            </a:r>
            <a:r>
              <a:rPr lang="en-US" altLang="ko-KR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colorDialog1.ShowDialog();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this.BackColor</a:t>
            </a:r>
            <a:r>
              <a:rPr lang="en-US" altLang="ko-KR" dirty="0">
                <a:solidFill>
                  <a:schemeClr val="tx1"/>
                </a:solidFill>
              </a:rPr>
              <a:t> = colorDialog1.Color;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private void button2_Click(object sender, </a:t>
            </a:r>
            <a:r>
              <a:rPr lang="en-US" altLang="ko-KR" dirty="0" err="1">
                <a:solidFill>
                  <a:schemeClr val="tx1"/>
                </a:solidFill>
              </a:rPr>
              <a:t>EventArgs</a:t>
            </a:r>
            <a:r>
              <a:rPr lang="en-US" altLang="ko-KR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colorDialog1.ShowDialog();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button1.BackColor = colorDialog1.Color;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button2.BackColor = colorDialog1.Color;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7FF576-9146-4DC8-96C3-2C14C8F26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980728"/>
            <a:ext cx="3814762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7258" y="321447"/>
            <a:ext cx="4214842" cy="621510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using System;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using </a:t>
            </a:r>
            <a:r>
              <a:rPr lang="en-US" altLang="ko-KR" dirty="0" err="1">
                <a:solidFill>
                  <a:schemeClr val="tx1"/>
                </a:solidFill>
              </a:rPr>
              <a:t>System.Drawing.Printing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using </a:t>
            </a:r>
            <a:r>
              <a:rPr lang="en-US" altLang="ko-KR" dirty="0" err="1">
                <a:solidFill>
                  <a:schemeClr val="tx1"/>
                </a:solidFill>
              </a:rPr>
              <a:t>System.Windows.Forms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ko-KR" altLang="en-US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namespace Ex09_11_PrintDialogApp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public partial class Form1 : Form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public Form1()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InitializeComponent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private void button1_Click(object sender, </a:t>
            </a:r>
            <a:r>
              <a:rPr lang="en-US" altLang="ko-KR" dirty="0" err="1">
                <a:solidFill>
                  <a:schemeClr val="tx1"/>
                </a:solidFill>
              </a:rPr>
              <a:t>EventArgs</a:t>
            </a:r>
            <a:r>
              <a:rPr lang="en-US" altLang="ko-KR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PrinterSettings</a:t>
            </a:r>
            <a:r>
              <a:rPr lang="en-US" altLang="ko-KR" dirty="0">
                <a:solidFill>
                  <a:schemeClr val="tx1"/>
                </a:solidFill>
              </a:rPr>
              <a:t> printer = new </a:t>
            </a:r>
            <a:r>
              <a:rPr lang="en-US" altLang="ko-KR" dirty="0" err="1">
                <a:solidFill>
                  <a:schemeClr val="tx1"/>
                </a:solidFill>
              </a:rPr>
              <a:t>PrinterSettings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PrintDocument</a:t>
            </a:r>
            <a:r>
              <a:rPr lang="en-US" altLang="ko-KR" dirty="0">
                <a:solidFill>
                  <a:schemeClr val="tx1"/>
                </a:solidFill>
              </a:rPr>
              <a:t> pd = new </a:t>
            </a:r>
            <a:r>
              <a:rPr lang="en-US" altLang="ko-KR" dirty="0" err="1">
                <a:solidFill>
                  <a:schemeClr val="tx1"/>
                </a:solidFill>
              </a:rPr>
              <a:t>PrintDocument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printDialog1.PrinterSettings = printer;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printDialog1.Document = pd;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printDialog1.ShowDialog();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404664"/>
            <a:ext cx="4214842" cy="6215106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using System;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using </a:t>
            </a:r>
            <a:r>
              <a:rPr lang="en-US" altLang="ko-KR" dirty="0" err="1">
                <a:solidFill>
                  <a:schemeClr val="tx1"/>
                </a:solidFill>
              </a:rPr>
              <a:t>System.Windows.Forms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ko-KR" altLang="en-US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namespace Ex08_03_RadioButtonApp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public partial class Form1 : Form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public Form1()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InitializeComponent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private void radioButton1_CheckedChanged(object sender, </a:t>
            </a:r>
            <a:r>
              <a:rPr lang="en-US" altLang="ko-KR" dirty="0" err="1">
                <a:solidFill>
                  <a:schemeClr val="tx1"/>
                </a:solidFill>
              </a:rPr>
              <a:t>EventArgs</a:t>
            </a:r>
            <a:r>
              <a:rPr lang="en-US" altLang="ko-KR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label1.Text = radioButton1.Text;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private void radioButton2_CheckedChanged(object sender, </a:t>
            </a:r>
            <a:r>
              <a:rPr lang="en-US" altLang="ko-KR" dirty="0" err="1">
                <a:solidFill>
                  <a:schemeClr val="tx1"/>
                </a:solidFill>
              </a:rPr>
              <a:t>EventArgs</a:t>
            </a:r>
            <a:r>
              <a:rPr lang="en-US" altLang="ko-KR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label1.Text = radioButton2.Text;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private void radioButton3_CheckedChanged(object sender, </a:t>
            </a:r>
            <a:r>
              <a:rPr lang="en-US" altLang="ko-KR" dirty="0" err="1">
                <a:solidFill>
                  <a:schemeClr val="tx1"/>
                </a:solidFill>
              </a:rPr>
              <a:t>EventArgs</a:t>
            </a:r>
            <a:r>
              <a:rPr lang="en-US" altLang="ko-KR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label1.Text = radioButton3.Text;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private void radioButton4_CheckedChanged(object sender, </a:t>
            </a:r>
            <a:r>
              <a:rPr lang="en-US" altLang="ko-KR" dirty="0" err="1">
                <a:solidFill>
                  <a:schemeClr val="tx1"/>
                </a:solidFill>
              </a:rPr>
              <a:t>EventArgs</a:t>
            </a:r>
            <a:r>
              <a:rPr lang="en-US" altLang="ko-KR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label1.Text = radioButton4.Text;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3475" y="371371"/>
            <a:ext cx="42005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321447"/>
            <a:ext cx="4214842" cy="6215106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using System;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using </a:t>
            </a:r>
            <a:r>
              <a:rPr lang="en-US" altLang="ko-KR" sz="1600" dirty="0" err="1">
                <a:solidFill>
                  <a:schemeClr val="tx1"/>
                </a:solidFill>
              </a:rPr>
              <a:t>System.Windows.Forms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ko-KR" altLang="en-US" sz="1600" dirty="0">
              <a:solidFill>
                <a:schemeClr val="tx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namespace Ex08_04_LabelApp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    public partial class Form1 : Form</a:t>
            </a:r>
          </a:p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        public Form1()</a:t>
            </a:r>
          </a:p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/>
                </a:solidFill>
              </a:rPr>
              <a:t>InitializeComponent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pPr algn="l"/>
            <a:endParaRPr lang="ko-KR" altLang="en-US" sz="1600" dirty="0">
              <a:solidFill>
                <a:schemeClr val="tx1"/>
              </a:solidFill>
            </a:endParaRPr>
          </a:p>
          <a:p>
            <a:pPr algn="l"/>
            <a:r>
              <a:rPr lang="ko-KR" altLang="en-US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088" y="404664"/>
            <a:ext cx="36480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544" y="321447"/>
            <a:ext cx="4214842" cy="6215106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using </a:t>
            </a:r>
            <a:r>
              <a:rPr lang="en-US" altLang="ko-KR" dirty="0" err="1">
                <a:solidFill>
                  <a:schemeClr val="tx1"/>
                </a:solidFill>
              </a:rPr>
              <a:t>System.Diagnostics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using </a:t>
            </a:r>
            <a:r>
              <a:rPr lang="en-US" altLang="ko-KR" dirty="0" err="1">
                <a:solidFill>
                  <a:schemeClr val="tx1"/>
                </a:solidFill>
              </a:rPr>
              <a:t>System.Windows.Forms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ko-KR" altLang="en-US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namespace Ex08_05_LinkLabelApp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public partial class Form1 : Form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public Form1()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InitializeComponent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private void linkLabel1_LinkClicked(object sender, </a:t>
            </a:r>
            <a:r>
              <a:rPr lang="en-US" altLang="ko-KR" dirty="0" err="1">
                <a:solidFill>
                  <a:schemeClr val="tx1"/>
                </a:solidFill>
              </a:rPr>
              <a:t>LinkLabelLinkClickedEventArgs</a:t>
            </a:r>
            <a:r>
              <a:rPr lang="en-US" altLang="ko-KR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Process.Start</a:t>
            </a:r>
            <a:r>
              <a:rPr lang="en-US" altLang="ko-KR" dirty="0">
                <a:solidFill>
                  <a:schemeClr val="tx1"/>
                </a:solidFill>
              </a:rPr>
              <a:t>(linkLabel1.Text);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private void linkLabel2_LinkClicked(object sender, </a:t>
            </a:r>
            <a:r>
              <a:rPr lang="en-US" altLang="ko-KR" dirty="0" err="1">
                <a:solidFill>
                  <a:schemeClr val="tx1"/>
                </a:solidFill>
              </a:rPr>
              <a:t>LinkLabelLinkClickedEventArgs</a:t>
            </a:r>
            <a:r>
              <a:rPr lang="en-US" altLang="ko-KR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Process.Start</a:t>
            </a:r>
            <a:r>
              <a:rPr lang="en-US" altLang="ko-KR" dirty="0">
                <a:solidFill>
                  <a:schemeClr val="tx1"/>
                </a:solidFill>
              </a:rPr>
              <a:t>(linkLabel2.Text);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private void linkLabel3_LinkClicked(object sender, </a:t>
            </a:r>
            <a:r>
              <a:rPr lang="en-US" altLang="ko-KR" dirty="0" err="1">
                <a:solidFill>
                  <a:schemeClr val="tx1"/>
                </a:solidFill>
              </a:rPr>
              <a:t>LinkLabelLinkClickedEventArgs</a:t>
            </a:r>
            <a:r>
              <a:rPr lang="en-US" altLang="ko-KR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Process.Start</a:t>
            </a:r>
            <a:r>
              <a:rPr lang="en-US" altLang="ko-KR" dirty="0">
                <a:solidFill>
                  <a:schemeClr val="tx1"/>
                </a:solidFill>
              </a:rPr>
              <a:t>("Notepad.exe", linkLabel3.Text);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040" y="764704"/>
            <a:ext cx="40671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404664"/>
            <a:ext cx="4214842" cy="621510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using System;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using </a:t>
            </a:r>
            <a:r>
              <a:rPr lang="en-US" altLang="ko-KR" dirty="0" err="1">
                <a:solidFill>
                  <a:schemeClr val="tx1"/>
                </a:solidFill>
              </a:rPr>
              <a:t>System.Windows.Forms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ko-KR" altLang="en-US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namespace Ex08_06_TextBoxApp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public partial class Form1 : Form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public Form1()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InitializeComponent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private void button1_Click(object sender, </a:t>
            </a:r>
            <a:r>
              <a:rPr lang="en-US" altLang="ko-KR" dirty="0" err="1">
                <a:solidFill>
                  <a:schemeClr val="tx1"/>
                </a:solidFill>
              </a:rPr>
              <a:t>EventArgs</a:t>
            </a:r>
            <a:r>
              <a:rPr lang="en-US" altLang="ko-KR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textBox3.Text = "Name : " + textBox1.Text + "\r\</a:t>
            </a:r>
            <a:r>
              <a:rPr lang="en-US" altLang="ko-KR" dirty="0" err="1">
                <a:solidFill>
                  <a:schemeClr val="tx1"/>
                </a:solidFill>
              </a:rPr>
              <a:t>nPassword</a:t>
            </a:r>
            <a:r>
              <a:rPr lang="en-US" altLang="ko-KR" dirty="0">
                <a:solidFill>
                  <a:schemeClr val="tx1"/>
                </a:solidFill>
              </a:rPr>
              <a:t> : " + textBox2.Text;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056" y="980728"/>
            <a:ext cx="3786214" cy="362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9271" y="404664"/>
            <a:ext cx="4214842" cy="6215106"/>
          </a:xfrm>
        </p:spPr>
        <p:txBody>
          <a:bodyPr>
            <a:noAutofit/>
          </a:bodyPr>
          <a:lstStyle/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using System;</a:t>
            </a:r>
          </a:p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using </a:t>
            </a:r>
            <a:r>
              <a:rPr lang="en-US" altLang="ko-KR" sz="1200" dirty="0" err="1">
                <a:solidFill>
                  <a:schemeClr val="tx1"/>
                </a:solidFill>
              </a:rPr>
              <a:t>System.Windows.Forms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ko-KR" altLang="en-US" sz="1200" dirty="0">
              <a:solidFill>
                <a:schemeClr val="tx1"/>
              </a:solidFill>
            </a:endParaRPr>
          </a:p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namespace Ex08_07_ListBoxApp</a:t>
            </a:r>
          </a:p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    public partial class Form1 : Form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        public Form1()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            </a:t>
            </a:r>
            <a:r>
              <a:rPr lang="en-US" altLang="ko-KR" sz="1200" dirty="0" err="1">
                <a:solidFill>
                  <a:schemeClr val="tx1"/>
                </a:solidFill>
              </a:rPr>
              <a:t>InitializeComponent</a:t>
            </a:r>
            <a:r>
              <a:rPr lang="en-US" altLang="ko-KR" sz="1200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        private void Button1_Click(object sender, </a:t>
            </a:r>
            <a:r>
              <a:rPr lang="en-US" altLang="ko-KR" sz="1200" dirty="0" err="1">
                <a:solidFill>
                  <a:schemeClr val="tx1"/>
                </a:solidFill>
              </a:rPr>
              <a:t>EventArgs</a:t>
            </a:r>
            <a:r>
              <a:rPr lang="en-US" altLang="ko-KR" sz="1200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            if(textBox1.Text != "")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</a:rPr>
              <a:t>            </a:t>
            </a:r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                listBox1.Items.Add(textBox1.Text);</a:t>
            </a:r>
          </a:p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                textBox1.Text = "";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</a:rPr>
              <a:t>            </a:t>
            </a:r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        private void Button2_Click(object sender, </a:t>
            </a:r>
            <a:r>
              <a:rPr lang="en-US" altLang="ko-KR" sz="1200" dirty="0" err="1">
                <a:solidFill>
                  <a:schemeClr val="tx1"/>
                </a:solidFill>
              </a:rPr>
              <a:t>EventArgs</a:t>
            </a:r>
            <a:r>
              <a:rPr lang="en-US" altLang="ko-KR" sz="1200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            if (listBox1.SelectedIndex &gt; -1)</a:t>
            </a:r>
          </a:p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                listBox1.Items.RemoveAt(listBox1.SelectedIndex);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4048" y="836712"/>
            <a:ext cx="400338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8596" y="476672"/>
            <a:ext cx="4214842" cy="6215106"/>
          </a:xfrm>
        </p:spPr>
        <p:txBody>
          <a:bodyPr>
            <a:noAutofit/>
          </a:bodyPr>
          <a:lstStyle/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using System;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using </a:t>
            </a:r>
            <a:r>
              <a:rPr lang="en-US" altLang="ko-KR" sz="1100" dirty="0" err="1">
                <a:solidFill>
                  <a:schemeClr val="tx1"/>
                </a:solidFill>
              </a:rPr>
              <a:t>System.Windows.Forms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ko-KR" altLang="en-US" sz="1100" dirty="0">
              <a:solidFill>
                <a:schemeClr val="tx1"/>
              </a:solidFill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namespace Ex08_08_ComboBoxApp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public partial class Form1 : Form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public Form1()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</a:rPr>
              <a:t>InitializeComponent</a:t>
            </a:r>
            <a:r>
              <a:rPr lang="en-US" altLang="ko-KR" sz="1100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private void button1_Click(object sender, </a:t>
            </a:r>
            <a:r>
              <a:rPr lang="en-US" altLang="ko-KR" sz="1100" dirty="0" err="1">
                <a:solidFill>
                  <a:schemeClr val="tx1"/>
                </a:solidFill>
              </a:rPr>
              <a:t>EventArgs</a:t>
            </a:r>
            <a:r>
              <a:rPr lang="en-US" altLang="ko-KR" sz="1100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    if(listBox1.SelectedItem != null)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    </a:t>
            </a:r>
            <a:r>
              <a:rPr lang="en-US" altLang="ko-KR" sz="11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        comboBox1.Items.Add(listBox1.SelectedItem);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        listBox1.Items.Remove(listBox1.SelectedItem);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    </a:t>
            </a:r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private void button2_Click(object sender, </a:t>
            </a:r>
            <a:r>
              <a:rPr lang="en-US" altLang="ko-KR" sz="1100" dirty="0" err="1">
                <a:solidFill>
                  <a:schemeClr val="tx1"/>
                </a:solidFill>
              </a:rPr>
              <a:t>EventArgs</a:t>
            </a:r>
            <a:r>
              <a:rPr lang="en-US" altLang="ko-KR" sz="1100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    if(comboBox1.SelectedItem != null)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    </a:t>
            </a:r>
            <a:r>
              <a:rPr lang="en-US" altLang="ko-KR" sz="11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        listBox1.Items.Add(comboBox1.SelectedItem);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        comboBox1.Items.Remove(comboBox1.SelectedItem);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    </a:t>
            </a:r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2157" y="714356"/>
            <a:ext cx="434184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7158" y="30815"/>
            <a:ext cx="4214842" cy="621510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using System;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using </a:t>
            </a:r>
            <a:r>
              <a:rPr lang="en-US" altLang="ko-KR" dirty="0" err="1">
                <a:solidFill>
                  <a:schemeClr val="tx1"/>
                </a:solidFill>
              </a:rPr>
              <a:t>System.Windows.Forms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ko-KR" altLang="en-US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namespace Ex08_09_CheckedListBoxApp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public partial class Form1 : Form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public Form1()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InitializeComponent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private void button1_Click(object sender, </a:t>
            </a:r>
            <a:r>
              <a:rPr lang="en-US" altLang="ko-KR" dirty="0" err="1">
                <a:solidFill>
                  <a:schemeClr val="tx1"/>
                </a:solidFill>
              </a:rPr>
              <a:t>EventArgs</a:t>
            </a:r>
            <a:r>
              <a:rPr lang="en-US" altLang="ko-KR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string </a:t>
            </a:r>
            <a:r>
              <a:rPr lang="en-US" altLang="ko-KR" dirty="0" err="1">
                <a:solidFill>
                  <a:schemeClr val="tx1"/>
                </a:solidFill>
              </a:rPr>
              <a:t>strTemp</a:t>
            </a:r>
            <a:r>
              <a:rPr lang="en-US" altLang="ko-KR" dirty="0">
                <a:solidFill>
                  <a:schemeClr val="tx1"/>
                </a:solidFill>
              </a:rPr>
              <a:t> = "";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foreach</a:t>
            </a:r>
            <a:r>
              <a:rPr lang="en-US" altLang="ko-KR" dirty="0">
                <a:solidFill>
                  <a:schemeClr val="tx1"/>
                </a:solidFill>
              </a:rPr>
              <a:t> (object </a:t>
            </a:r>
            <a:r>
              <a:rPr lang="en-US" altLang="ko-KR" dirty="0" err="1">
                <a:solidFill>
                  <a:schemeClr val="tx1"/>
                </a:solidFill>
              </a:rPr>
              <a:t>obj</a:t>
            </a:r>
            <a:r>
              <a:rPr lang="en-US" altLang="ko-KR" dirty="0">
                <a:solidFill>
                  <a:schemeClr val="tx1"/>
                </a:solidFill>
              </a:rPr>
              <a:t> in checkedListBox1.CheckedItems)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   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                </a:t>
            </a:r>
            <a:r>
              <a:rPr lang="en-US" altLang="ko-KR" dirty="0" err="1">
                <a:solidFill>
                  <a:schemeClr val="tx1"/>
                </a:solidFill>
              </a:rPr>
              <a:t>strTemp</a:t>
            </a:r>
            <a:r>
              <a:rPr lang="en-US" altLang="ko-KR" dirty="0">
                <a:solidFill>
                  <a:schemeClr val="tx1"/>
                </a:solidFill>
              </a:rPr>
              <a:t> += </a:t>
            </a:r>
            <a:r>
              <a:rPr lang="en-US" altLang="ko-KR" dirty="0" err="1">
                <a:solidFill>
                  <a:schemeClr val="tx1"/>
                </a:solidFill>
              </a:rPr>
              <a:t>obj.ToString</a:t>
            </a:r>
            <a:r>
              <a:rPr lang="en-US" altLang="ko-KR" dirty="0">
                <a:solidFill>
                  <a:schemeClr val="tx1"/>
                </a:solidFill>
              </a:rPr>
              <a:t>() + " ";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</a:rPr>
              <a:t>MessageBox.Show</a:t>
            </a:r>
            <a:r>
              <a:rPr lang="en-US" altLang="ko-KR" dirty="0">
                <a:solidFill>
                  <a:schemeClr val="tx1"/>
                </a:solidFill>
              </a:rPr>
              <a:t>("</a:t>
            </a:r>
            <a:r>
              <a:rPr lang="ko-KR" altLang="en-US" dirty="0">
                <a:solidFill>
                  <a:schemeClr val="tx1"/>
                </a:solidFill>
              </a:rPr>
              <a:t>당신의 취미는 </a:t>
            </a:r>
            <a:r>
              <a:rPr lang="en-US" altLang="ko-KR" dirty="0">
                <a:solidFill>
                  <a:schemeClr val="tx1"/>
                </a:solidFill>
              </a:rPr>
              <a:t>"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strTemp</a:t>
            </a:r>
            <a:r>
              <a:rPr lang="en-US" altLang="ko-KR" dirty="0">
                <a:solidFill>
                  <a:schemeClr val="tx1"/>
                </a:solidFill>
              </a:rPr>
              <a:t> + " </a:t>
            </a:r>
            <a:r>
              <a:rPr lang="ko-KR" altLang="en-US" dirty="0">
                <a:solidFill>
                  <a:schemeClr val="tx1"/>
                </a:solidFill>
              </a:rPr>
              <a:t>입니다</a:t>
            </a:r>
            <a:r>
              <a:rPr lang="en-US" altLang="ko-KR" dirty="0">
                <a:solidFill>
                  <a:schemeClr val="tx1"/>
                </a:solidFill>
              </a:rPr>
              <a:t>.");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548680"/>
            <a:ext cx="3500462" cy="415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5367" y="260648"/>
            <a:ext cx="4214842" cy="6215106"/>
          </a:xfrm>
        </p:spPr>
        <p:txBody>
          <a:bodyPr>
            <a:noAutofit/>
          </a:bodyPr>
          <a:lstStyle/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using System;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using </a:t>
            </a:r>
            <a:r>
              <a:rPr lang="en-US" altLang="ko-KR" sz="1100" dirty="0" err="1">
                <a:solidFill>
                  <a:schemeClr val="tx1"/>
                </a:solidFill>
              </a:rPr>
              <a:t>System.Windows.Forms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ko-KR" altLang="en-US" sz="1100" dirty="0">
              <a:solidFill>
                <a:schemeClr val="tx1"/>
              </a:solidFill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namespace Ex09_01_ModalApp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public partial class Form1 : Form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public Form1()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</a:rPr>
              <a:t>InitializeComponent</a:t>
            </a:r>
            <a:r>
              <a:rPr lang="en-US" altLang="ko-KR" sz="1100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private void button1_Click(object sender, </a:t>
            </a:r>
            <a:r>
              <a:rPr lang="en-US" altLang="ko-KR" sz="1100" dirty="0" err="1">
                <a:solidFill>
                  <a:schemeClr val="tx1"/>
                </a:solidFill>
              </a:rPr>
              <a:t>EventArgs</a:t>
            </a:r>
            <a:r>
              <a:rPr lang="en-US" altLang="ko-KR" sz="1100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    Form2 </a:t>
            </a:r>
            <a:r>
              <a:rPr lang="en-US" altLang="ko-KR" sz="1100" dirty="0" err="1">
                <a:solidFill>
                  <a:schemeClr val="tx1"/>
                </a:solidFill>
              </a:rPr>
              <a:t>form2</a:t>
            </a:r>
            <a:r>
              <a:rPr lang="en-US" altLang="ko-KR" sz="1100" dirty="0">
                <a:solidFill>
                  <a:schemeClr val="tx1"/>
                </a:solidFill>
              </a:rPr>
              <a:t> = new Form2();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    form2.ShowDialog();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using System;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using </a:t>
            </a:r>
            <a:r>
              <a:rPr lang="en-US" altLang="ko-KR" sz="1100" dirty="0" err="1">
                <a:solidFill>
                  <a:schemeClr val="tx1"/>
                </a:solidFill>
              </a:rPr>
              <a:t>System.Windows.Forms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ko-KR" altLang="en-US" sz="1100" dirty="0">
              <a:solidFill>
                <a:schemeClr val="tx1"/>
              </a:solidFill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namespace Ex09_01_ModalApp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public partial class Form2 : Form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public Form2()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    </a:t>
            </a:r>
            <a:r>
              <a:rPr lang="en-US" altLang="ko-KR" sz="1100" dirty="0" err="1">
                <a:solidFill>
                  <a:schemeClr val="tx1"/>
                </a:solidFill>
              </a:rPr>
              <a:t>InitializeComponent</a:t>
            </a:r>
            <a:r>
              <a:rPr lang="en-US" altLang="ko-KR" sz="1100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private void button1_Click(object sender, </a:t>
            </a:r>
            <a:r>
              <a:rPr lang="en-US" altLang="ko-KR" sz="1100" dirty="0" err="1">
                <a:solidFill>
                  <a:schemeClr val="tx1"/>
                </a:solidFill>
              </a:rPr>
              <a:t>EventArgs</a:t>
            </a:r>
            <a:r>
              <a:rPr lang="en-US" altLang="ko-KR" sz="1100" dirty="0">
                <a:solidFill>
                  <a:schemeClr val="tx1"/>
                </a:solidFill>
              </a:rPr>
              <a:t> e)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            Close();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ko-KR" altLang="en-US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0370" y="980728"/>
            <a:ext cx="3643338" cy="436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608</TotalTime>
  <Words>1674</Words>
  <Application>Microsoft Office PowerPoint</Application>
  <PresentationFormat>화면 슬라이드 쇼(4:3)</PresentationFormat>
  <Paragraphs>378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</dc:creator>
  <cp:lastModifiedBy>조재현</cp:lastModifiedBy>
  <cp:revision>72</cp:revision>
  <dcterms:created xsi:type="dcterms:W3CDTF">2021-06-02T03:30:40Z</dcterms:created>
  <dcterms:modified xsi:type="dcterms:W3CDTF">2021-06-07T15:38:29Z</dcterms:modified>
</cp:coreProperties>
</file>