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FFEC-8E76-2738-A605-47ABC438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D6CE9-2402-23EE-14C9-745162BF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3276E-D67E-BE73-4F35-5FE7D30A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BE57E-30BF-1B57-D7EB-31D5E56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45EDF-61F7-F318-9A65-DCF86E89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C487D-E8B8-7DF1-7389-F56431D4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FBBF0-9C6B-BFD8-556D-B4B26822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7E06E-8D85-94B0-9D1A-295AB978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4168C-0577-2DCC-8E8A-4EE7E7A1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D9364-913F-9238-AD12-B4FC8CC5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89B14-69BF-30A1-9751-A445E8871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B1949-D90A-EE73-1A46-433222D7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EB6A9-E55F-4B9E-F252-C0729CD8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BE7CF-8359-FEC4-6FAE-4945E2E9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D0B80-71DA-D2C7-1FDE-146CCE8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4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86E99-9D54-0F0B-B143-05663890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80D62-EFF5-5885-0CD7-66526BEA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A1123-2763-4252-4CD7-AB19EC9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AC80D-E9A0-58E7-9F86-698D883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E881-5F2C-477E-DA1D-DD5B3853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6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AC4D-81A6-506B-A649-A61630A8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91F61-1947-861E-D6F2-F0CF5A8B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6119-33D5-89CE-450B-C5EDE35E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7D6A-8556-94FA-351A-9CE95E1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0CD05-0D37-1B36-9698-D55201D4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55FBB-14FD-437F-AFBC-1CD535A2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97748-87E4-59E9-0C83-9068D4B6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B9E3A-D6DC-1598-2652-7ADD8861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B8C1B-7A46-1BA9-6CBE-1B57387D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99798-AC1F-7A3F-019D-21350A0B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3B64A-B2A7-E1B1-A7F3-E2E2503D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2AA8-A154-61AC-C464-D690BEC2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B3B1F-09DC-0410-A695-4A97E459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FE302-2510-793A-7D51-436BA4DA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AA27F6-AC21-7E22-BFC3-5A49D6194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D353F-D3EE-0D14-15C9-CD98F24AA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BED248-E5E2-B562-3149-A27CBF49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9D6B69-C765-C4E2-847E-9CD308C4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D5E2D-67AE-E722-1BFD-865C111A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2BCA-E8A1-2A79-9654-2B8F7267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2C66D-448F-A7C9-771B-65DF53A3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ED3A40-945D-8945-EDC2-1C840659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FFB28-C0C7-C150-6352-D2343857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0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584AD-5D17-EA2E-5205-21A52718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415DA9-E118-E759-436D-F8D8291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BA11E1-113D-73FF-7A73-155C1D64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8692-8E07-F6EC-EBF6-F8A60393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2EDED-FD7D-B967-A756-DD3E48ED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B4D4C-7652-405E-9C83-25E2CBED4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E90D9-868F-4F49-3E1B-1D5DDA86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24088-BA9B-0ED9-5B69-E58F04EF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F53D4-6BC2-F174-2052-495CFEDD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3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727B-91FA-42AA-5D04-6AECB16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C06A6-C7A7-6E98-4CAB-5C949F7F2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3B7E-DDBC-957B-DFB6-9F314D04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ECA4B-8646-29D0-1253-3C5767C8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39962-1E7A-D349-7526-FE15441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A3D2A-A7EA-2B20-F10D-38F5CCC1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8E83A-F442-C4CA-47D8-AE99F310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6BAFC-1274-B127-1185-F79F393C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E1EF1-1545-E15B-2A24-FF866238B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16CE-2FB8-4796-B936-7E89B4E464CE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574BB-EA0A-C5C9-2825-0900EE83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AC39A-D9D1-389D-C7FC-EC996C8E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3CA8-4C17-4634-BBE3-CADB876C3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ehyun-ko/AIE6203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danus/baby-a3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arnVisEbhk" TargetMode="External"/><Relationship Id="rId2" Type="http://schemas.openxmlformats.org/officeDocument/2006/relationships/hyperlink" Target="https://github.com/greydanus/baby-a3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nanGncgl/Deep-Q-Network-AtariBreakout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gymlibrary.dev/environments/atari/break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E804-3EE0-43EF-B0FB-38B67B9D4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Solve Atari-Breakout</a:t>
            </a:r>
            <a:b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Using Deep-Q-Network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CEA20-21E1-58DF-3310-B018D2A0B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120220210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고재현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Repo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5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2:Agent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Take_action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: epsilon-greedy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action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선택하는 메소드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Model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save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및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load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하는 기능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Train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한 스텝을 수행하는 기능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Epsilon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감소 및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train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network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target network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 복사하는 기능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5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2:Train loop(main)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에피소드를 반복하면서 리플레이 버퍼에 데이터를 쌓는다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데이터가 충분히 생성되면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샘플링하여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agent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 step train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수행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에피소드가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theta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번 반복될 때마다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agent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업데이트한다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최고점을 갱신하거나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10000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번의 에피소드를 수행할 때마다 모델을 저장한다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57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2: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예상했던 것보다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score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가 높게 나오지 않았다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학습에 시간이 너무 오래 걸려서 코드 개선이 필요해 보인다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시간당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300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개의 에피소드를 처리한다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96D053-87C6-BFB4-8B9E-33B019D4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18" y="3064638"/>
            <a:ext cx="4115382" cy="3302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AB6475-7679-1356-3984-428CD74F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38211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3 : A3C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Repo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]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내용을 수정하여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A3C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테스트하였다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에서의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Multiprocessing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Test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할 수 있도록 구현된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repo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여러 개의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process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에서 학습 결과를 공유할 수 있도록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Optimizer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등이 병렬화 되었다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전처리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및 </a:t>
            </a:r>
            <a:r>
              <a:rPr lang="ko-KR" altLang="en-US">
                <a:latin typeface="나눔고딕" panose="020D0604000000000000" pitchFamily="34" charset="-127"/>
                <a:ea typeface="나눔고딕" panose="020D0604000000000000" pitchFamily="34" charset="-127"/>
              </a:rPr>
              <a:t>모델은 앞선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구현과 유사한 방식으로 수행된다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5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3 :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기여 사항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및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Repo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]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내용에서 오래된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전처리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부분을 수정하였다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원격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display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기능을 추가하였다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10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분당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만개의 프레임을 학습한다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  <a:hlinkClick r:id="rId3"/>
              </a:rPr>
              <a:t>https://youtu.be/VarnVisEbhk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18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Discussion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구글의 논문에서 제시된 학습 횟수는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40M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이었다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번째 구현으로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2.3Ghz CPU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3200MHz RAM, RTX Titan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환경에서 이를 수행하려면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120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시간 이상이 필요하다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이를 개선하기 위해 학습을 병렬처리 가능한 코드 작성이 필요하다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A3C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경우 학습 속도 및 결과 면에서 좋은 결과를 보여준다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PVE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컨텐츠의 난이도를 책정하기 위해 최근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많이 사용되고 있는데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이를 위해 클라우드 기반의 병렬 학습이 진행되는 이유를 알게 된 프로젝트였다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4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목표 및 환경 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DQN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제시된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“Playing Atari with Deep Reinforcement Learning”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논문을 기반으로 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논문의 결과와 유사하게 공을 뒤로 보낼 수 있게 되는가 관찰하는 것이 목적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성능 평가는 학습된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Agent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Score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사용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환경은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2.3Ghz CPU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3200MHz RAM, RTX Titan</a:t>
            </a: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DQN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제시된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“Playing Atari with Deep Reinforcement Learning”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논문을 기반으로 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각 프레임을 받아 중앙부분을 잘라낸 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84x84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크기로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resize</a:t>
            </a: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3-Layer CNN block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과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2-Layer FC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Layer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 모델 설정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1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Breakout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</a:t>
            </a:r>
            <a:r>
              <a:rPr lang="en-US" altLang="ko-KR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Pygame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으로 구현한 구현체를 캡처하여 입력으로 사용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Pygame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구현체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참고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참고하여 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학습 속도가 매우 떨어져 실패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Pygame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Rendering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및 프레임 캡쳐에</a:t>
            </a:r>
            <a:b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시간적으로 큰 비용 발생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GYM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라이브러리가 제공하는</a:t>
            </a:r>
            <a:b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Breakout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환경을 사용하기로 결정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0BCF68-3B77-37AD-36DF-CA0AF53E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44" y="2676416"/>
            <a:ext cx="3138156" cy="35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1 Train Results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CBA78-989A-ED18-3582-1986FB2A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비용 문제로 </a:t>
            </a:r>
            <a:r>
              <a:rPr lang="en-US" altLang="ko-KR" dirty="0"/>
              <a:t>FCNN</a:t>
            </a:r>
            <a:r>
              <a:rPr lang="ko-KR" altLang="en-US" dirty="0"/>
              <a:t>만 사용</a:t>
            </a:r>
            <a:endParaRPr lang="en-US" altLang="ko-KR" dirty="0"/>
          </a:p>
          <a:p>
            <a:r>
              <a:rPr lang="ko-KR" altLang="en-US" dirty="0"/>
              <a:t>블록을 부수면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살아있으면 </a:t>
            </a:r>
            <a:r>
              <a:rPr lang="en-US" altLang="ko-KR" dirty="0"/>
              <a:t>0.1</a:t>
            </a:r>
          </a:p>
          <a:p>
            <a:r>
              <a:rPr lang="ko-KR" altLang="en-US" dirty="0"/>
              <a:t>죽으면 </a:t>
            </a:r>
            <a:r>
              <a:rPr lang="en-US" altLang="ko-KR" dirty="0"/>
              <a:t>-2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</a:p>
          <a:p>
            <a:r>
              <a:rPr lang="ko-KR" altLang="en-US" dirty="0"/>
              <a:t>우측 그림은 에피소드 당 </a:t>
            </a:r>
            <a:r>
              <a:rPr lang="en-US" altLang="ko-KR" dirty="0"/>
              <a:t>Return</a:t>
            </a:r>
            <a:r>
              <a:rPr lang="ko-KR" altLang="en-US" dirty="0"/>
              <a:t>의 값</a:t>
            </a:r>
            <a:br>
              <a:rPr lang="en-US" altLang="ko-KR" dirty="0"/>
            </a:br>
            <a:r>
              <a:rPr lang="en-US" altLang="ko-KR" dirty="0"/>
              <a:t>17</a:t>
            </a:r>
            <a:r>
              <a:rPr lang="ko-KR" altLang="en-US" dirty="0" err="1"/>
              <a:t>만번</a:t>
            </a:r>
            <a:r>
              <a:rPr lang="ko-KR" altLang="en-US" dirty="0"/>
              <a:t> 학습 시에도 수렴하지 않아</a:t>
            </a:r>
            <a:br>
              <a:rPr lang="en-US" altLang="ko-KR" dirty="0"/>
            </a:br>
            <a:r>
              <a:rPr lang="ko-KR" altLang="en-US" dirty="0"/>
              <a:t>다른 방법으로 구현하였음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EF5A9-9622-6DC5-8B68-CCAA9B28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72" y="2934730"/>
            <a:ext cx="4020128" cy="3242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B5F60-6502-705D-6C22-176AE1F2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251" y="1690688"/>
            <a:ext cx="2816970" cy="1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Breakout-v4 Environment[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Link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]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GYM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에서 제공하는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Atari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관련 환경 중 하나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Atari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벽돌 깨기 게임이 구현되어 있음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최신 버전은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v5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v4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사용하였음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환경의 정보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2F348B-6D1B-2C8C-8504-85F7811B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50" y="3029168"/>
            <a:ext cx="1524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BABBF8-5E76-37AA-3E23-ABA554A9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0795"/>
            <a:ext cx="3553321" cy="1619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E37DDC-77B4-C0B2-C41A-E8A1BEB76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21" y="3864611"/>
            <a:ext cx="122889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Breakout-v4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환경을 바탕으로 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Replay Buffer, Network, Agent Class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구현하고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Main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train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하도록 구현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CNN+ 2L FC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구조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논문 참조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대부분의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argument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는</a:t>
            </a:r>
            <a:b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parser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통해 입력</a:t>
            </a: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A9BB46-A2F3-DC48-537B-26A46187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3" y="3514226"/>
            <a:ext cx="5378847" cy="2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2: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입력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전처리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논문에 제시된 것처럼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전처리하였다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lvl="1"/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Repo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구현체를 참고하여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두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frame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의 차이를 반영하였다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7B3D0-B73C-8582-2A6B-0E9A1025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13"/>
            <a:ext cx="4134427" cy="2410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4CE869-12A3-FA52-D916-74F767DB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19" y="3653582"/>
            <a:ext cx="618258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9383-40F7-7FB8-3EE8-C894F4C3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Implementation 2: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리플레이 버퍼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EBDBDA-B5E1-0881-4AF1-CAA97737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리플레이 버퍼의 구성은 다음과 같다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lvl="1"/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트렌지션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축적시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버퍼 크기보다 많은 데이터가 있으면 과거 데이터 삭제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,</a:t>
            </a:r>
          </a:p>
          <a:p>
            <a:pPr lvl="1"/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배치의 샘플링 등을 구현하였다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en-US" altLang="ko-KR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0CF2C-F5B8-8CF3-EC96-7DE08A11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0749"/>
            <a:ext cx="5885806" cy="186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B41FC-C8AE-49A2-3397-7DC97394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09" y="4998592"/>
            <a:ext cx="3681135" cy="80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492262-30DB-61A5-97DD-0591942B6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44" y="4233631"/>
            <a:ext cx="6834465" cy="15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552</Words>
  <Application>Microsoft Office PowerPoint</Application>
  <PresentationFormat>와이드스크린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Solve Atari-Breakout Using Deep-Q-Network</vt:lpstr>
      <vt:lpstr>목표 및 환경 설정</vt:lpstr>
      <vt:lpstr>Implementation</vt:lpstr>
      <vt:lpstr>Implementation 1</vt:lpstr>
      <vt:lpstr>Implementation 1 Train Results</vt:lpstr>
      <vt:lpstr>Breakout-v4 Environment[Link]</vt:lpstr>
      <vt:lpstr>Implementation 2</vt:lpstr>
      <vt:lpstr>Implementation 2:입력 전처리</vt:lpstr>
      <vt:lpstr>Implementation 2:리플레이 버퍼</vt:lpstr>
      <vt:lpstr>Implementation 2:Agent</vt:lpstr>
      <vt:lpstr>Implementation 2:Train loop(main)</vt:lpstr>
      <vt:lpstr>Implementation 2:결과</vt:lpstr>
      <vt:lpstr>Implementation 3 : A3C</vt:lpstr>
      <vt:lpstr>Implementation 3 : 기여 사항 및 결과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Atari-Breakout-v4 Using Deep-Q-Network</dc:title>
  <dc:creator>고재현</dc:creator>
  <cp:lastModifiedBy>고재현</cp:lastModifiedBy>
  <cp:revision>50</cp:revision>
  <dcterms:created xsi:type="dcterms:W3CDTF">2022-12-22T10:38:41Z</dcterms:created>
  <dcterms:modified xsi:type="dcterms:W3CDTF">2022-12-23T01:44:37Z</dcterms:modified>
</cp:coreProperties>
</file>