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95F-725A-43DD-8F38-332129862C8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AB81-E0EA-46AD-AAE7-58A01F65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50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95F-725A-43DD-8F38-332129862C8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AB81-E0EA-46AD-AAE7-58A01F65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2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95F-725A-43DD-8F38-332129862C8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AB81-E0EA-46AD-AAE7-58A01F65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1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95F-725A-43DD-8F38-332129862C8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AB81-E0EA-46AD-AAE7-58A01F65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4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95F-725A-43DD-8F38-332129862C8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AB81-E0EA-46AD-AAE7-58A01F65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8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95F-725A-43DD-8F38-332129862C8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AB81-E0EA-46AD-AAE7-58A01F65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8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95F-725A-43DD-8F38-332129862C8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AB81-E0EA-46AD-AAE7-58A01F65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3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95F-725A-43DD-8F38-332129862C8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AB81-E0EA-46AD-AAE7-58A01F65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0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95F-725A-43DD-8F38-332129862C8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AB81-E0EA-46AD-AAE7-58A01F65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95F-725A-43DD-8F38-332129862C8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AB81-E0EA-46AD-AAE7-58A01F65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7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95F-725A-43DD-8F38-332129862C8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AB81-E0EA-46AD-AAE7-58A01F65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D95F-725A-43DD-8F38-332129862C8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AB81-E0EA-46AD-AAE7-58A01F65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9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004" y="260059"/>
            <a:ext cx="105473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추가 프로젝트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 smtClean="0"/>
              <a:t>ㅁ인증서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restful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ㅇ</a:t>
            </a:r>
            <a:r>
              <a:rPr lang="ko-KR" altLang="en-US" dirty="0" smtClean="0"/>
              <a:t> 공통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암호화키</a:t>
            </a:r>
            <a:r>
              <a:rPr lang="ko-KR" altLang="en-US" dirty="0" smtClean="0"/>
              <a:t> 관리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토큰 정보 없는 경우 에러 처리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등록되지 않은 </a:t>
            </a:r>
            <a:r>
              <a:rPr lang="en-US" altLang="ko-KR" dirty="0" err="1" smtClean="0"/>
              <a:t>companyCd</a:t>
            </a:r>
            <a:r>
              <a:rPr lang="ko-KR" altLang="en-US" dirty="0" smtClean="0"/>
              <a:t>인 경우 에러 처리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 기본 정보 </a:t>
            </a:r>
            <a:r>
              <a:rPr lang="en-US" altLang="ko-KR" dirty="0" smtClean="0"/>
              <a:t>insert 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ci </a:t>
            </a:r>
            <a:r>
              <a:rPr lang="ko-KR" altLang="en-US" dirty="0" smtClean="0"/>
              <a:t>등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)</a:t>
            </a:r>
            <a:r>
              <a:rPr lang="ko-KR" altLang="en-US" dirty="0" smtClean="0"/>
              <a:t>암호화하여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저장 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필수값에</a:t>
            </a:r>
            <a:r>
              <a:rPr lang="ko-KR" altLang="en-US" dirty="0" smtClean="0"/>
              <a:t> 대한 예외 처리</a:t>
            </a:r>
          </a:p>
          <a:p>
            <a:r>
              <a:rPr lang="ko-KR" altLang="en-US" dirty="0" smtClean="0"/>
              <a:t>  </a:t>
            </a:r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ㅇ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인증요청</a:t>
            </a:r>
            <a:r>
              <a:rPr lang="en-US" altLang="ko-KR" dirty="0" smtClean="0"/>
              <a:t>(certification/notice)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전달받은 요청 값에 대한 결과 저장</a:t>
            </a:r>
          </a:p>
          <a:p>
            <a:r>
              <a:rPr lang="ko-KR" altLang="en-US" dirty="0" smtClean="0"/>
              <a:t>  </a:t>
            </a:r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ㅇ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결과조회</a:t>
            </a:r>
            <a:r>
              <a:rPr lang="en-US" altLang="ko-KR" dirty="0" smtClean="0"/>
              <a:t>(certification/result)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전달받은 </a:t>
            </a:r>
            <a:r>
              <a:rPr lang="ko-KR" altLang="en-US" dirty="0" err="1" smtClean="0"/>
              <a:t>파라메타에</a:t>
            </a:r>
            <a:r>
              <a:rPr lang="ko-KR" altLang="en-US" dirty="0" smtClean="0"/>
              <a:t> 대한 결과 정보 리턴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signTarget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서명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개인정보랑</a:t>
            </a:r>
            <a:r>
              <a:rPr lang="ko-KR" altLang="en-US" dirty="0" smtClean="0"/>
              <a:t> 같이 전달받은 값 암호화</a:t>
            </a:r>
            <a:r>
              <a:rPr lang="en-US" altLang="ko-KR" dirty="0" smtClean="0"/>
              <a:t>(aes256))</a:t>
            </a:r>
            <a:r>
              <a:rPr lang="ko-KR" altLang="en-US" dirty="0" smtClean="0"/>
              <a:t>하고 결과 값 저장 후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77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2023-03-30T04:21:48Z</dcterms:created>
  <dcterms:modified xsi:type="dcterms:W3CDTF">2023-03-30T04:22:16Z</dcterms:modified>
</cp:coreProperties>
</file>