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259" r:id="rId3"/>
    <p:sldId id="256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99"/>
    <p:restoredTop sz="94640"/>
  </p:normalViewPr>
  <p:slideViewPr>
    <p:cSldViewPr snapToGrid="0" snapToObjects="1">
      <p:cViewPr varScale="1">
        <p:scale>
          <a:sx n="214" d="100"/>
          <a:sy n="214" d="100"/>
        </p:scale>
        <p:origin x="1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DAFF19-AF59-3B47-8C3C-7BCCE8C0749F}" type="datetimeFigureOut">
              <a:rPr kumimoji="1" lang="ko-Kore-KR" altLang="en-US" smtClean="0"/>
              <a:t>2021. 7. 26.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E6D568-5584-8046-A6E7-98755376A6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4827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E6D568-5584-8046-A6E7-98755376A677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80857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E37FD7-3002-3140-9BE0-2B3949FC17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797AAC-3EDD-F844-8B7C-CF01B37DC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16F10D-0CAD-2F47-86EF-4B343BB4D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1F4B-B04F-9942-AD49-B186B8A0E6C8}" type="datetimeFigureOut">
              <a:rPr kumimoji="1" lang="ko-Kore-KR" altLang="en-US" smtClean="0"/>
              <a:t>2021. 7. 26.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7092B2-6CC2-EB4E-AC31-30CDB5629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D96705-AD83-5A45-ABA7-720536EBB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38C95-6598-E54D-A1A1-5A38A8E843F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44940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111989-7445-4741-95DB-BD538919A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3E6C2F-7B97-3744-88FC-471727D43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FB01C4-F085-C04E-808F-3FC89744B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1F4B-B04F-9942-AD49-B186B8A0E6C8}" type="datetimeFigureOut">
              <a:rPr kumimoji="1" lang="ko-Kore-KR" altLang="en-US" smtClean="0"/>
              <a:t>2021. 7. 26.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4111DD-CADC-8B44-B79F-CC80F2CDC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6A40C7-6899-464E-AA51-8B1D7C5D6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38C95-6598-E54D-A1A1-5A38A8E843F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90061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6B1348-C190-034D-84C6-E36B529C94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E3A881-1077-034F-90AC-78291C928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F0D18C-DF56-6543-ADA0-BBD109207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1F4B-B04F-9942-AD49-B186B8A0E6C8}" type="datetimeFigureOut">
              <a:rPr kumimoji="1" lang="ko-Kore-KR" altLang="en-US" smtClean="0"/>
              <a:t>2021. 7. 26.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BFBE57-85B7-DB43-9E48-B8027BBB7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3D58A2-E4A1-0843-8A80-FD25AE78E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38C95-6598-E54D-A1A1-5A38A8E843F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59276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60107B-203D-6844-B20E-AB2FA192C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A5D39B-B524-D64F-BEC5-694C1F2E9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099DAE-6434-A149-A81D-09745415D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1F4B-B04F-9942-AD49-B186B8A0E6C8}" type="datetimeFigureOut">
              <a:rPr kumimoji="1" lang="ko-Kore-KR" altLang="en-US" smtClean="0"/>
              <a:t>2021. 7. 26.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054813-0163-A445-A7F3-DD2BCA1AA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023F3E-9CD8-A44C-9F11-607CADA54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38C95-6598-E54D-A1A1-5A38A8E843F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01537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F9B8B6-D881-1E43-AD9F-5B911E040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A70C39-7905-6F4A-95F7-C87D1C2B7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9EF694-590E-7240-B90B-C05CE3B4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1F4B-B04F-9942-AD49-B186B8A0E6C8}" type="datetimeFigureOut">
              <a:rPr kumimoji="1" lang="ko-Kore-KR" altLang="en-US" smtClean="0"/>
              <a:t>2021. 7. 26.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17C7BD-E9EF-1040-8006-4899622E7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D35497-EDAB-A846-806C-9DD43985E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38C95-6598-E54D-A1A1-5A38A8E843F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55510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8D76A5-92B8-824C-A796-A847ED728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F3AF12-8322-1846-B878-65DD8DD15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FA048B-F1FE-C243-BD44-4B2E60BAF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390842-A3B2-BF4B-87C6-BD9B4165A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1F4B-B04F-9942-AD49-B186B8A0E6C8}" type="datetimeFigureOut">
              <a:rPr kumimoji="1" lang="ko-Kore-KR" altLang="en-US" smtClean="0"/>
              <a:t>2021. 7. 26.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8147EC-3E62-B546-A95D-FFC8F35D9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A776F3-B414-4744-AA71-4B9BB0291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38C95-6598-E54D-A1A1-5A38A8E843F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23728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A0F24-9F90-B249-AAEB-A8C413E96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033DC5-CFE3-6249-8C29-5CD2DD7BE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7DAE40-1DB6-5448-B213-2077FAB33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C2292E8-FFBD-4241-9E4C-24DEB5AE93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568DB8-70B7-834A-9CE6-61669EF75C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1E0F06-4ACF-1541-A751-DEBBF3115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1F4B-B04F-9942-AD49-B186B8A0E6C8}" type="datetimeFigureOut">
              <a:rPr kumimoji="1" lang="ko-Kore-KR" altLang="en-US" smtClean="0"/>
              <a:t>2021. 7. 26.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834A8F-07D0-A243-96C8-77AB805A0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D6E250-51A9-7B4F-A50A-0A9CAE426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38C95-6598-E54D-A1A1-5A38A8E843F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34473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7AF3E-FCB9-D446-B0CC-695A5318F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96267D-8945-6A4F-86C8-590B09339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1F4B-B04F-9942-AD49-B186B8A0E6C8}" type="datetimeFigureOut">
              <a:rPr kumimoji="1" lang="ko-Kore-KR" altLang="en-US" smtClean="0"/>
              <a:t>2021. 7. 26.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FE6616-B2D5-0648-A3E0-8E24F65B0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BF750C-3A5F-564C-B665-BEB0A3785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38C95-6598-E54D-A1A1-5A38A8E843F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93505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349FD3D-BE9D-CE49-BAC0-8A92F8894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1F4B-B04F-9942-AD49-B186B8A0E6C8}" type="datetimeFigureOut">
              <a:rPr kumimoji="1" lang="ko-Kore-KR" altLang="en-US" smtClean="0"/>
              <a:t>2021. 7. 26.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5680DB-D3D4-C24C-A634-1C889A60E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37225C-B758-C447-9822-9DF773A8D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38C95-6598-E54D-A1A1-5A38A8E843F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02891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7F67DB-5E98-6947-AE12-E7DE918A2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84239A-A58B-374A-9D69-8A6DC9B9D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22D5C1-01A6-2949-BDC3-4B70C161C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A95962-4B3C-864A-AEE9-F70FC714D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1F4B-B04F-9942-AD49-B186B8A0E6C8}" type="datetimeFigureOut">
              <a:rPr kumimoji="1" lang="ko-Kore-KR" altLang="en-US" smtClean="0"/>
              <a:t>2021. 7. 26.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937691-44ED-E442-829D-A197AC7A3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0C50DA-07F4-B94F-8C05-59D304D44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38C95-6598-E54D-A1A1-5A38A8E843F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22075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4E47CE-EAFE-6848-AF17-4C5BCB52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879AEE-7810-7D45-9E9B-9C81390C9C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A2291F-3ACE-414F-ACDB-A0AD6DA1D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45A27E-473E-CD47-A25B-A621AC22D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1F4B-B04F-9942-AD49-B186B8A0E6C8}" type="datetimeFigureOut">
              <a:rPr kumimoji="1" lang="ko-Kore-KR" altLang="en-US" smtClean="0"/>
              <a:t>2021. 7. 26.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00C967-4FA5-6B43-900A-41A9C60C9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54E8EA-C1C6-844D-83AE-2B1BD05C6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38C95-6598-E54D-A1A1-5A38A8E843F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54736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1685E1-C202-2949-9AA4-AFED23D60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900D1C-7497-674A-86DD-96FF6BDC2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98495A-C301-CE47-9DF8-D622E79975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81F4B-B04F-9942-AD49-B186B8A0E6C8}" type="datetimeFigureOut">
              <a:rPr kumimoji="1" lang="ko-Kore-KR" altLang="en-US" smtClean="0"/>
              <a:t>2021. 7. 26.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E3FFF9-251D-5D42-8030-14BA001A17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962DA0-2DDA-E04D-AFA5-2E3EFC4BD5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38C95-6598-E54D-A1A1-5A38A8E843F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50905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ui-dali/Hackerthon2021/tree/main/Tutorial/Components/1_Buttons_landscape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F56F27-DB5D-C645-8F0F-6F398574EE57}"/>
              </a:ext>
            </a:extLst>
          </p:cNvPr>
          <p:cNvSpPr txBox="1"/>
          <p:nvPr/>
        </p:nvSpPr>
        <p:spPr>
          <a:xfrm>
            <a:off x="440987" y="415047"/>
            <a:ext cx="99268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Button </a:t>
            </a:r>
            <a:r>
              <a:rPr kumimoji="1" lang="ko-Kore-KR" altLang="en-US" dirty="0"/>
              <a:t>종류</a:t>
            </a:r>
            <a:r>
              <a:rPr kumimoji="1" lang="ko-KR" altLang="en-US" dirty="0"/>
              <a:t> 시연 샘플 초안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" altLang="ko-Kore-KR" dirty="0">
                <a:hlinkClick r:id="rId2"/>
              </a:rPr>
              <a:t>https://github.com/nui-dali/Hackerthon2021/tree/main/Tutorial/Components/1_Buttons_landscape</a:t>
            </a:r>
            <a:endParaRPr kumimoji="1" lang="en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Portrait</a:t>
            </a:r>
            <a:r>
              <a:rPr kumimoji="1" lang="ko-KR" altLang="en-US" dirty="0"/>
              <a:t>버전을 </a:t>
            </a:r>
            <a:r>
              <a:rPr kumimoji="1" lang="en-US" altLang="ko-KR" dirty="0"/>
              <a:t>landscape</a:t>
            </a:r>
            <a:r>
              <a:rPr kumimoji="1" lang="ko-KR" altLang="en-US" dirty="0"/>
              <a:t>로 만든것입니다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Landscape</a:t>
            </a:r>
            <a:r>
              <a:rPr kumimoji="1" lang="ko-KR" altLang="en-US" dirty="0"/>
              <a:t>이 기본일꺼라고 해서요</a:t>
            </a:r>
            <a:r>
              <a:rPr kumimoji="1" lang="en-US" altLang="ko-KR" dirty="0"/>
              <a:t>!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54822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BD3180A0-DDC9-924B-BF91-B8C3DA942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2" y="0"/>
            <a:ext cx="12103496" cy="6858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88D49D0-2765-3B45-97B1-87ECBFD60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000" y="1440000"/>
            <a:ext cx="7472432" cy="4320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F515297-6B9E-084A-8848-DD387399050A}"/>
              </a:ext>
            </a:extLst>
          </p:cNvPr>
          <p:cNvSpPr/>
          <p:nvPr/>
        </p:nvSpPr>
        <p:spPr>
          <a:xfrm>
            <a:off x="2880000" y="2468110"/>
            <a:ext cx="1977958" cy="69666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C6AFA55-DD4B-1A42-A8E0-B525B137D1F0}"/>
              </a:ext>
            </a:extLst>
          </p:cNvPr>
          <p:cNvSpPr/>
          <p:nvPr/>
        </p:nvSpPr>
        <p:spPr>
          <a:xfrm>
            <a:off x="4611523" y="2582004"/>
            <a:ext cx="1400784" cy="941151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그룹 내의 라디오 버튼이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눌릴때마다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이미 선택된 다른 버튼이 해제되는 것을 확인가능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그룹 상태가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바뀔때마다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오른쪽  텍스트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업데이트됨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06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F56F27-DB5D-C645-8F0F-6F398574EE57}"/>
              </a:ext>
            </a:extLst>
          </p:cNvPr>
          <p:cNvSpPr txBox="1"/>
          <p:nvPr/>
        </p:nvSpPr>
        <p:spPr>
          <a:xfrm>
            <a:off x="6487" y="1977957"/>
            <a:ext cx="12192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7200" dirty="0"/>
              <a:t>Switch</a:t>
            </a:r>
          </a:p>
          <a:p>
            <a:pPr algn="ctr"/>
            <a:r>
              <a:rPr kumimoji="1" lang="ko-KR" altLang="en-US" sz="2000" dirty="0"/>
              <a:t>트랙과 </a:t>
            </a:r>
            <a:r>
              <a:rPr kumimoji="1" lang="en-US" altLang="ko-KR" sz="2000" dirty="0"/>
              <a:t>thumb</a:t>
            </a:r>
            <a:r>
              <a:rPr kumimoji="1" lang="ko-KR" altLang="en-US" sz="2000" dirty="0" err="1"/>
              <a:t>으로</a:t>
            </a:r>
            <a:r>
              <a:rPr kumimoji="1" lang="ko-KR" altLang="en-US" sz="2000" dirty="0"/>
              <a:t> 구성된 버튼입니다</a:t>
            </a:r>
            <a:r>
              <a:rPr kumimoji="1" lang="en-US" altLang="ko-KR" sz="2000" dirty="0"/>
              <a:t>.</a:t>
            </a:r>
          </a:p>
          <a:p>
            <a:pPr algn="ctr"/>
            <a:r>
              <a:rPr kumimoji="1" lang="en-US" altLang="ko-KR" sz="2000" dirty="0" err="1"/>
              <a:t>CheckBox</a:t>
            </a:r>
            <a:r>
              <a:rPr kumimoji="1" lang="ko-KR" altLang="en-US" sz="2000" dirty="0"/>
              <a:t>와 동일한 기능을 하는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모양만 다른 버튼이라고 생각해도 됩니다</a:t>
            </a:r>
            <a:r>
              <a:rPr kumimoji="1" lang="en-US" altLang="ko-KR" sz="2000" dirty="0"/>
              <a:t>.</a:t>
            </a:r>
            <a:endParaRPr kumimoji="1" lang="en-US" altLang="ko-Kore-KR" sz="2000" dirty="0"/>
          </a:p>
          <a:p>
            <a:pPr algn="ctr"/>
            <a:r>
              <a:rPr kumimoji="1" lang="en-US" altLang="ko-KR" sz="2000" dirty="0"/>
              <a:t>On/Off</a:t>
            </a:r>
            <a:r>
              <a:rPr kumimoji="1" lang="ko-KR" altLang="en-US" sz="2000" dirty="0"/>
              <a:t> 상태를 표현하기 적합합니다</a:t>
            </a:r>
            <a:r>
              <a:rPr kumimoji="1" lang="en-US" altLang="ko-KR" sz="2000" dirty="0"/>
              <a:t>.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78639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87B2014-A70B-0040-8270-6EEF8331C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52" y="0"/>
            <a:ext cx="12103496" cy="68580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710D9F-0B89-AE46-B8DC-F72FBD6FB158}"/>
              </a:ext>
            </a:extLst>
          </p:cNvPr>
          <p:cNvSpPr/>
          <p:nvPr/>
        </p:nvSpPr>
        <p:spPr>
          <a:xfrm>
            <a:off x="854939" y="4312594"/>
            <a:ext cx="5349917" cy="57068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85D5881-1641-7747-8C34-00097496B660}"/>
              </a:ext>
            </a:extLst>
          </p:cNvPr>
          <p:cNvSpPr/>
          <p:nvPr/>
        </p:nvSpPr>
        <p:spPr>
          <a:xfrm>
            <a:off x="6764938" y="5097039"/>
            <a:ext cx="4202429" cy="105058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CD6752-9208-214A-B420-D096BDC87AC8}"/>
              </a:ext>
            </a:extLst>
          </p:cNvPr>
          <p:cNvSpPr/>
          <p:nvPr/>
        </p:nvSpPr>
        <p:spPr>
          <a:xfrm>
            <a:off x="854939" y="4883284"/>
            <a:ext cx="2859932" cy="1050586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스위치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 배치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R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SelectedChanged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이벤트에 </a:t>
            </a:r>
            <a:r>
              <a:rPr kumimoji="1" lang="en-US" altLang="ko-KR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OnSwitchChanged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메소드를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연결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두번째 스위치는 텍스트와 아이콘의 위치를 바꿔보았음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en-US" altLang="ko-KR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IconRelativeOrientaton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사용함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아이콘이 텍스트의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어느쪽에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위치하느냐를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나타냄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디폴트는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Left.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이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프로퍼티는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CheckBox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kumimoji="1" lang="en-US" altLang="ko-KR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RadiButton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에도 적용할 수 있음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2CF3A5F-602F-D641-97CF-1AE8F868CE53}"/>
              </a:ext>
            </a:extLst>
          </p:cNvPr>
          <p:cNvSpPr/>
          <p:nvPr/>
        </p:nvSpPr>
        <p:spPr>
          <a:xfrm>
            <a:off x="6764938" y="4526350"/>
            <a:ext cx="2013704" cy="570689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OnSwitchChanged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메소드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정의 및 구현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 스위치의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on/off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상태가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바뀔때마다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kumimoji="1" lang="en-US" altLang="ko-KR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OutputText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출력</a:t>
            </a:r>
            <a:endParaRPr kumimoji="1" lang="ko-Kore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622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7EFE7718-18EE-D444-BF2F-FBD15A757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2" y="0"/>
            <a:ext cx="12103496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3D3C7D2-996D-294F-B160-EF1C2B3C4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000" y="1440000"/>
            <a:ext cx="7472432" cy="4320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F515297-6B9E-084A-8848-DD387399050A}"/>
              </a:ext>
            </a:extLst>
          </p:cNvPr>
          <p:cNvSpPr/>
          <p:nvPr/>
        </p:nvSpPr>
        <p:spPr>
          <a:xfrm>
            <a:off x="2880000" y="3093543"/>
            <a:ext cx="1977958" cy="65312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C6AFA55-DD4B-1A42-A8E0-B525B137D1F0}"/>
              </a:ext>
            </a:extLst>
          </p:cNvPr>
          <p:cNvSpPr/>
          <p:nvPr/>
        </p:nvSpPr>
        <p:spPr>
          <a:xfrm>
            <a:off x="4857958" y="3072761"/>
            <a:ext cx="1400784" cy="941151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두 스위치의 텍스트 배치가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다른것을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확인할 수 있음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스위치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on/off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상태가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변경될때마다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상단에 업데이트 됨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4405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F56F27-DB5D-C645-8F0F-6F398574EE57}"/>
              </a:ext>
            </a:extLst>
          </p:cNvPr>
          <p:cNvSpPr txBox="1"/>
          <p:nvPr/>
        </p:nvSpPr>
        <p:spPr>
          <a:xfrm>
            <a:off x="6487" y="1977957"/>
            <a:ext cx="1219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7200" dirty="0"/>
              <a:t>Button</a:t>
            </a:r>
          </a:p>
          <a:p>
            <a:pPr algn="ctr"/>
            <a:r>
              <a:rPr kumimoji="1" lang="ko-Kore-KR" altLang="en-US" sz="2000" dirty="0"/>
              <a:t>가장</a:t>
            </a:r>
            <a:r>
              <a:rPr kumimoji="1" lang="ko-KR" altLang="en-US" sz="2000" dirty="0"/>
              <a:t> 기본이 되는 컴포넌트로</a:t>
            </a:r>
            <a:endParaRPr kumimoji="1" lang="en-US" altLang="ko-KR" sz="2000" dirty="0"/>
          </a:p>
          <a:p>
            <a:pPr algn="ctr"/>
            <a:r>
              <a:rPr kumimoji="1" lang="ko-KR" altLang="en-US" sz="2000" dirty="0"/>
              <a:t>클릭 이벤트를 제공하는 것이 특징입니다</a:t>
            </a:r>
            <a:r>
              <a:rPr kumimoji="1" lang="en-US" altLang="ko-KR" sz="2000" dirty="0"/>
              <a:t>.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89444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2632FA0-D2BD-0245-BE3E-AE432CA45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2" y="0"/>
            <a:ext cx="12103496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99A872B-34D6-B04B-9F78-2271349EF767}"/>
              </a:ext>
            </a:extLst>
          </p:cNvPr>
          <p:cNvSpPr/>
          <p:nvPr/>
        </p:nvSpPr>
        <p:spPr>
          <a:xfrm>
            <a:off x="843064" y="3413496"/>
            <a:ext cx="3474629" cy="86055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0800F38-689E-7342-A220-7165EFC0B6B4}"/>
              </a:ext>
            </a:extLst>
          </p:cNvPr>
          <p:cNvSpPr/>
          <p:nvPr/>
        </p:nvSpPr>
        <p:spPr>
          <a:xfrm>
            <a:off x="4317694" y="3413496"/>
            <a:ext cx="1274324" cy="359923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ore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버튼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클릭 결과를 표시할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 editor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배치</a:t>
            </a:r>
            <a:endParaRPr kumimoji="1" lang="ko-Kore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5B90DE-5FF8-A042-8BEB-0B52E1BBDE69}"/>
              </a:ext>
            </a:extLst>
          </p:cNvPr>
          <p:cNvSpPr/>
          <p:nvPr/>
        </p:nvSpPr>
        <p:spPr>
          <a:xfrm>
            <a:off x="843064" y="2826161"/>
            <a:ext cx="4137497" cy="35668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29B276-3D90-B54A-8245-C1DCCC86CFC9}"/>
              </a:ext>
            </a:extLst>
          </p:cNvPr>
          <p:cNvSpPr/>
          <p:nvPr/>
        </p:nvSpPr>
        <p:spPr>
          <a:xfrm>
            <a:off x="2619983" y="2453908"/>
            <a:ext cx="2360579" cy="356681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ore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버튼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배치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Clicked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이벤트에 </a:t>
            </a:r>
            <a:r>
              <a:rPr kumimoji="1" lang="en-US" altLang="ko-KR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OnButtonClicked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메소드를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연결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72462C-85D3-4840-BE6A-3CB849446862}"/>
              </a:ext>
            </a:extLst>
          </p:cNvPr>
          <p:cNvSpPr/>
          <p:nvPr/>
        </p:nvSpPr>
        <p:spPr>
          <a:xfrm>
            <a:off x="6725948" y="2248387"/>
            <a:ext cx="3093475" cy="56744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D7DAE36-B1E8-F342-BA1C-6906A86A714D}"/>
              </a:ext>
            </a:extLst>
          </p:cNvPr>
          <p:cNvSpPr/>
          <p:nvPr/>
        </p:nvSpPr>
        <p:spPr>
          <a:xfrm>
            <a:off x="7805719" y="2827183"/>
            <a:ext cx="2013704" cy="359923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(3)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OnButtonClicked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메소드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정의 및 구현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버튼이 눌리면 </a:t>
            </a:r>
            <a:r>
              <a:rPr kumimoji="1" lang="en-US" altLang="ko-KR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OutputText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결과를 출력</a:t>
            </a:r>
            <a:endParaRPr kumimoji="1" lang="ko-Kore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327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585D172-B820-D84F-A087-264E2412B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2" y="0"/>
            <a:ext cx="12103496" cy="6858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50A9D98-3B74-134D-A5A4-7FB941251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000" y="1440000"/>
            <a:ext cx="7472432" cy="4320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C6AFA55-DD4B-1A42-A8E0-B525B137D1F0}"/>
              </a:ext>
            </a:extLst>
          </p:cNvPr>
          <p:cNvSpPr/>
          <p:nvPr/>
        </p:nvSpPr>
        <p:spPr>
          <a:xfrm>
            <a:off x="3933866" y="1781947"/>
            <a:ext cx="1400784" cy="356681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버튼을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누를때마다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오른쪽에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“button clicked!”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글자가 나옴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627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F56F27-DB5D-C645-8F0F-6F398574EE57}"/>
              </a:ext>
            </a:extLst>
          </p:cNvPr>
          <p:cNvSpPr txBox="1"/>
          <p:nvPr/>
        </p:nvSpPr>
        <p:spPr>
          <a:xfrm>
            <a:off x="6487" y="1977957"/>
            <a:ext cx="1219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7200" dirty="0" err="1"/>
              <a:t>CheckBox</a:t>
            </a:r>
            <a:endParaRPr kumimoji="1" lang="en-US" altLang="ko-Kore-KR" sz="7200" dirty="0"/>
          </a:p>
          <a:p>
            <a:pPr algn="ctr"/>
            <a:r>
              <a:rPr kumimoji="1" lang="ko-KR" altLang="en-US" sz="2000" dirty="0"/>
              <a:t>체크 모양의 아이콘을 가지는 버튼입니다</a:t>
            </a:r>
            <a:r>
              <a:rPr kumimoji="1" lang="en-US" altLang="ko-KR" sz="2000" dirty="0"/>
              <a:t>.</a:t>
            </a:r>
          </a:p>
          <a:p>
            <a:pPr algn="ctr"/>
            <a:r>
              <a:rPr kumimoji="1" lang="ko-KR" altLang="en-US" sz="2000" dirty="0"/>
              <a:t>체크 박스 부분과 텍스트 부분으로 구성되어 있습니다</a:t>
            </a:r>
            <a:r>
              <a:rPr kumimoji="1"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6909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907D6EA-D62A-8D42-A751-15FEF18A5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2" y="0"/>
            <a:ext cx="12103496" cy="68580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710D9F-0B89-AE46-B8DC-F72FBD6FB158}"/>
              </a:ext>
            </a:extLst>
          </p:cNvPr>
          <p:cNvSpPr/>
          <p:nvPr/>
        </p:nvSpPr>
        <p:spPr>
          <a:xfrm>
            <a:off x="843064" y="2854095"/>
            <a:ext cx="4753583" cy="105058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3B1D49-BD3F-7E4B-90E8-DB6C0D3D764F}"/>
              </a:ext>
            </a:extLst>
          </p:cNvPr>
          <p:cNvSpPr/>
          <p:nvPr/>
        </p:nvSpPr>
        <p:spPr>
          <a:xfrm>
            <a:off x="3236068" y="3904683"/>
            <a:ext cx="2360579" cy="843063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체크박스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 배치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R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SelectedChanged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이벤트에 </a:t>
            </a:r>
            <a:r>
              <a:rPr kumimoji="1" lang="en-US" altLang="ko-KR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OnCheckBoxChanged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메소드를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연결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같은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메소드를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연결해도 되고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서로 다른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메소드를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연결해도 됨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여기선 그냥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같은걸로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처리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9500AC4-00F2-9B48-97AF-48FD297C811E}"/>
              </a:ext>
            </a:extLst>
          </p:cNvPr>
          <p:cNvSpPr/>
          <p:nvPr/>
        </p:nvSpPr>
        <p:spPr>
          <a:xfrm>
            <a:off x="6735838" y="2903706"/>
            <a:ext cx="3923569" cy="105058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C7A2776-37FF-E84E-A6CE-CDF1C6F045BA}"/>
              </a:ext>
            </a:extLst>
          </p:cNvPr>
          <p:cNvSpPr/>
          <p:nvPr/>
        </p:nvSpPr>
        <p:spPr>
          <a:xfrm>
            <a:off x="8645703" y="3954293"/>
            <a:ext cx="2013704" cy="531780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OnCheckBoxChanged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메소드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정의 및 구현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 어떤 체크박스가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변경되었는지에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대한 정보를 </a:t>
            </a:r>
            <a:r>
              <a:rPr kumimoji="1" lang="en-US" altLang="ko-KR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OutputText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출력</a:t>
            </a:r>
            <a:endParaRPr kumimoji="1" lang="ko-Kore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957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0AB20E8-3109-AE4B-9C72-4631DCE10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2" y="0"/>
            <a:ext cx="12103496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77B0E1B-C109-4C4F-B063-A2A911E2A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000" y="1440000"/>
            <a:ext cx="7472432" cy="4320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E4AB232-3B7D-A94F-A532-CA186B916A48}"/>
              </a:ext>
            </a:extLst>
          </p:cNvPr>
          <p:cNvSpPr/>
          <p:nvPr/>
        </p:nvSpPr>
        <p:spPr>
          <a:xfrm>
            <a:off x="2880000" y="2003603"/>
            <a:ext cx="1977958" cy="50209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C6AFA55-DD4B-1A42-A8E0-B525B137D1F0}"/>
              </a:ext>
            </a:extLst>
          </p:cNvPr>
          <p:cNvSpPr/>
          <p:nvPr/>
        </p:nvSpPr>
        <p:spPr>
          <a:xfrm>
            <a:off x="4416972" y="2245175"/>
            <a:ext cx="1400784" cy="356681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체크하거나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해제할때마다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오른쪽에 상태가 표시됨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4323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F56F27-DB5D-C645-8F0F-6F398574EE57}"/>
              </a:ext>
            </a:extLst>
          </p:cNvPr>
          <p:cNvSpPr txBox="1"/>
          <p:nvPr/>
        </p:nvSpPr>
        <p:spPr>
          <a:xfrm>
            <a:off x="6487" y="1977957"/>
            <a:ext cx="1219200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7200" dirty="0" err="1"/>
              <a:t>RadioButton</a:t>
            </a:r>
            <a:endParaRPr kumimoji="1" lang="en-US" altLang="ko-Kore-KR" sz="7200" dirty="0"/>
          </a:p>
          <a:p>
            <a:pPr algn="ctr"/>
            <a:r>
              <a:rPr kumimoji="1" lang="ko-KR" altLang="en-US" sz="2000" dirty="0"/>
              <a:t>원형 아이콘을 가진 버튼입니다</a:t>
            </a:r>
            <a:r>
              <a:rPr kumimoji="1" lang="en-US" altLang="ko-KR" sz="2000" dirty="0"/>
              <a:t>.</a:t>
            </a:r>
          </a:p>
          <a:p>
            <a:pPr algn="ctr"/>
            <a:endParaRPr kumimoji="1" lang="en-US" altLang="ko-Kore-KR" sz="2000" dirty="0"/>
          </a:p>
          <a:p>
            <a:pPr algn="ctr"/>
            <a:r>
              <a:rPr kumimoji="1" lang="ko-Kore-KR" altLang="en-US" sz="2000" dirty="0"/>
              <a:t>라디오</a:t>
            </a:r>
            <a:r>
              <a:rPr kumimoji="1" lang="ko-KR" altLang="en-US" sz="2000" dirty="0"/>
              <a:t>버튼과 </a:t>
            </a:r>
            <a:r>
              <a:rPr kumimoji="1" lang="ko-KR" altLang="en-US" sz="2000" dirty="0" err="1"/>
              <a:t>체크박스의</a:t>
            </a:r>
            <a:r>
              <a:rPr kumimoji="1" lang="ko-KR" altLang="en-US" sz="2000" dirty="0"/>
              <a:t> 차이점은</a:t>
            </a:r>
            <a:endParaRPr kumimoji="1" lang="en-US" altLang="ko-KR" sz="2000" dirty="0"/>
          </a:p>
          <a:p>
            <a:pPr algn="ctr"/>
            <a:r>
              <a:rPr kumimoji="1" lang="ko-KR" altLang="en-US" sz="2000" dirty="0" err="1"/>
              <a:t>그룹핑입니다</a:t>
            </a:r>
            <a:r>
              <a:rPr kumimoji="1" lang="en-US" altLang="ko-KR" sz="2000" dirty="0"/>
              <a:t>.</a:t>
            </a:r>
          </a:p>
          <a:p>
            <a:pPr algn="ctr"/>
            <a:endParaRPr kumimoji="1" lang="en-US" altLang="ko-KR" sz="2000" dirty="0"/>
          </a:p>
          <a:p>
            <a:pPr algn="ctr"/>
            <a:r>
              <a:rPr kumimoji="1" lang="ko-KR" altLang="en-US" sz="2000" dirty="0"/>
              <a:t>라디오 버튼들은 그룹으로 묶을 수 있고</a:t>
            </a:r>
            <a:endParaRPr kumimoji="1" lang="en-US" altLang="ko-KR" sz="2000" dirty="0"/>
          </a:p>
          <a:p>
            <a:pPr algn="ctr"/>
            <a:r>
              <a:rPr kumimoji="1" lang="ko-KR" altLang="en-US" sz="2000" dirty="0"/>
              <a:t>한 그룹 안에서는 하나의 라디오버튼만 선택할 수 있습니다</a:t>
            </a:r>
            <a:r>
              <a:rPr kumimoji="1" lang="en-US" altLang="ko-KR" sz="2000" dirty="0"/>
              <a:t>.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29825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36106DF-973E-4F4E-AF8D-4F74AD551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2" y="0"/>
            <a:ext cx="12103496" cy="68580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710D9F-0B89-AE46-B8DC-F72FBD6FB158}"/>
              </a:ext>
            </a:extLst>
          </p:cNvPr>
          <p:cNvSpPr/>
          <p:nvPr/>
        </p:nvSpPr>
        <p:spPr>
          <a:xfrm>
            <a:off x="843064" y="3893210"/>
            <a:ext cx="4753583" cy="105058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3B1D49-BD3F-7E4B-90E8-DB6C0D3D764F}"/>
              </a:ext>
            </a:extLst>
          </p:cNvPr>
          <p:cNvSpPr/>
          <p:nvPr/>
        </p:nvSpPr>
        <p:spPr>
          <a:xfrm>
            <a:off x="1952017" y="4943797"/>
            <a:ext cx="3644630" cy="642026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라디오버튼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 배치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라디오버튼들을 감싸는 부모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View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kumimoji="1" lang="en-US" altLang="ko-KR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RadioButtonGroup.IsGroupHolder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를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true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로 설정해 주면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자식들이 하나의 그룹으로 묶여서 동작함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첫번째 라디오버튼에 </a:t>
            </a:r>
            <a:r>
              <a:rPr kumimoji="1" lang="en-US" altLang="ko-KR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IsSelected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=True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를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설정하여 선택된 상태로 시작하도록 해봤음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9500AC4-00F2-9B48-97AF-48FD297C811E}"/>
              </a:ext>
            </a:extLst>
          </p:cNvPr>
          <p:cNvSpPr/>
          <p:nvPr/>
        </p:nvSpPr>
        <p:spPr>
          <a:xfrm>
            <a:off x="6809874" y="1966628"/>
            <a:ext cx="4202429" cy="23994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C7A2776-37FF-E84E-A6CE-CDF1C6F045BA}"/>
              </a:ext>
            </a:extLst>
          </p:cNvPr>
          <p:cNvSpPr/>
          <p:nvPr/>
        </p:nvSpPr>
        <p:spPr>
          <a:xfrm>
            <a:off x="8502567" y="2225985"/>
            <a:ext cx="2509736" cy="713360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라디오 버튼에서 그룹을 가져와서 </a:t>
            </a:r>
            <a:r>
              <a:rPr kumimoji="1" lang="en-US" altLang="ko-KR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SelectedChanged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이벤트를 리슨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주의할점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xaml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에서 </a:t>
            </a:r>
            <a:r>
              <a:rPr kumimoji="1" lang="en-US" altLang="ko-KR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IsGroupHolder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를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true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 설정하지 않았다면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그룹이 생성되지 않으므로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Radio1.ItemGroup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은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null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리턴함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ore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85D5881-1641-7747-8C34-00097496B660}"/>
              </a:ext>
            </a:extLst>
          </p:cNvPr>
          <p:cNvSpPr/>
          <p:nvPr/>
        </p:nvSpPr>
        <p:spPr>
          <a:xfrm>
            <a:off x="6809874" y="4093741"/>
            <a:ext cx="4202429" cy="96514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38738E4-087C-3B4A-A950-CDDFBCF800E3}"/>
              </a:ext>
            </a:extLst>
          </p:cNvPr>
          <p:cNvSpPr/>
          <p:nvPr/>
        </p:nvSpPr>
        <p:spPr>
          <a:xfrm>
            <a:off x="8998599" y="5058888"/>
            <a:ext cx="2013704" cy="642026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(3)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OnRadioGroupChanged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메소드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정의 및 구현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 그룹의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selection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바뀔때마다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호출됨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호출될때마다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상태를 </a:t>
            </a:r>
            <a:r>
              <a:rPr kumimoji="1" lang="en-US" altLang="ko-KR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OutputText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업데이트</a:t>
            </a:r>
            <a:endParaRPr kumimoji="1" lang="ko-Kore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15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420</Words>
  <Application>Microsoft Macintosh PowerPoint</Application>
  <PresentationFormat>와이드스크린</PresentationFormat>
  <Paragraphs>59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JIYUN YANG</dc:creator>
  <cp:lastModifiedBy>JIYUN YANG</cp:lastModifiedBy>
  <cp:revision>11</cp:revision>
  <dcterms:created xsi:type="dcterms:W3CDTF">2021-07-08T16:23:02Z</dcterms:created>
  <dcterms:modified xsi:type="dcterms:W3CDTF">2021-07-26T01:47:33Z</dcterms:modified>
</cp:coreProperties>
</file>