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AFF19-AF59-3B47-8C3C-7BCCE8C0749F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6D568-5584-8046-A6E7-98755376A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8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6D568-5584-8046-A6E7-98755376A67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85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7FD7-3002-3140-9BE0-2B3949FC1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97AAC-3EDD-F844-8B7C-CF01B37DC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6F10D-0CAD-2F47-86EF-4B343BB4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092B2-6CC2-EB4E-AC31-30CDB562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6705-AD83-5A45-ABA7-720536EB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9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1989-7445-4741-95DB-BD53891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E6C2F-7B97-3744-88FC-471727D4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B01C4-F085-C04E-808F-3FC89744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111DD-CADC-8B44-B79F-CC80F2CD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A40C7-6899-464E-AA51-8B1D7C5D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0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B1348-C190-034D-84C6-E36B529C9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3A881-1077-034F-90AC-78291C92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0D18C-DF56-6543-ADA0-BBD10920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BE57-85B7-DB43-9E48-B8027BBB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D58A2-E4A1-0843-8A80-FD25AE78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92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0107B-203D-6844-B20E-AB2FA192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5D39B-B524-D64F-BEC5-694C1F2E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99DAE-6434-A149-A81D-09745415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4813-0163-A445-A7F3-DD2BCA1A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3F3E-9CD8-A44C-9F11-607CADA5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153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9B8B6-D881-1E43-AD9F-5B911E04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70C39-7905-6F4A-95F7-C87D1C2B7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F694-590E-7240-B90B-C05CE3B4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7C7BD-E9EF-1040-8006-4899622E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5497-EDAB-A846-806C-9DD43985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551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D76A5-92B8-824C-A796-A847ED72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3AF12-8322-1846-B878-65DD8DD1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FA048B-F1FE-C243-BD44-4B2E60BA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90842-A3B2-BF4B-87C6-BD9B4165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147EC-3E62-B546-A95D-FFC8F35D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776F3-B414-4744-AA71-4B9BB029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37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0F24-9F90-B249-AAEB-A8C413E9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33DC5-CFE3-6249-8C29-5CD2DD7B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DAE40-1DB6-5448-B213-2077FAB3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292E8-FFBD-4241-9E4C-24DEB5AE9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568DB8-70B7-834A-9CE6-61669EF7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E0F06-4ACF-1541-A751-DEBBF311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834A8F-07D0-A243-96C8-77AB805A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D6E250-51A9-7B4F-A50A-0A9CAE42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44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AF3E-FCB9-D446-B0CC-695A531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96267D-8945-6A4F-86C8-590B093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E6616-B2D5-0648-A3E0-8E24F65B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BF750C-3A5F-564C-B665-BEB0A378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9FD3D-BE9D-CE49-BAC0-8A92F889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5680DB-D3D4-C24C-A634-1C889A60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37225C-B758-C447-9822-9DF773A8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289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F67DB-5E98-6947-AE12-E7DE918A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4239A-A58B-374A-9D69-8A6DC9B9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2D5C1-01A6-2949-BDC3-4B70C16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95962-4B3C-864A-AEE9-F70FC714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37691-44ED-E442-829D-A197AC7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C50DA-07F4-B94F-8C05-59D304D4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20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47CE-EAFE-6848-AF17-4C5BCB52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79AEE-7810-7D45-9E9B-9C81390C9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291F-3ACE-414F-ACDB-A0AD6DA1D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5A27E-473E-CD47-A25B-A621AC22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0C967-4FA5-6B43-900A-41A9C60C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E8EA-C1C6-844D-83AE-2B1BD05C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7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685E1-C202-2949-9AA4-AFED23D6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00D1C-7497-674A-86DD-96FF6BDC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8495A-C301-CE47-9DF8-D622E799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F4B-B04F-9942-AD49-B186B8A0E6C8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3FFF9-251D-5D42-8030-14BA001A1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62DA0-2DDA-E04D-AFA5-2E3EFC4B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8C95-6598-E54D-A1A1-5A38A8E843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090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-dali/Hackerthon2021/tree/main/Tutorial/Components/1_Buttons_portra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440987" y="415047"/>
            <a:ext cx="9702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Button </a:t>
            </a:r>
            <a:r>
              <a:rPr kumimoji="1" lang="ko-Kore-KR" altLang="en-US" dirty="0"/>
              <a:t>종류</a:t>
            </a:r>
            <a:r>
              <a:rPr kumimoji="1" lang="ko-KR" altLang="en-US" dirty="0"/>
              <a:t> 시연 샘플 초안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>
                <a:hlinkClick r:id="rId2"/>
              </a:rPr>
              <a:t>https://github.com/nui-dali/Hackerthon2021/tree/main/Tutorial/Components/1_Buttons_portrait</a:t>
            </a: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제 </a:t>
            </a:r>
            <a:r>
              <a:rPr kumimoji="1" lang="ko-KR" altLang="en-US" dirty="0" err="1"/>
              <a:t>컴에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visual studio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못깔아서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ㅠ</a:t>
            </a:r>
            <a:r>
              <a:rPr kumimoji="1" lang="ko-KR" altLang="en-US" dirty="0"/>
              <a:t> 부득이하게 </a:t>
            </a:r>
            <a:r>
              <a:rPr kumimoji="1" lang="en-US" altLang="ko-KR" dirty="0" err="1"/>
              <a:t>vscode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설명드려요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예제를 하나의 샘플로 </a:t>
            </a:r>
            <a:r>
              <a:rPr kumimoji="1" lang="ko-KR" altLang="en-US" dirty="0" err="1"/>
              <a:t>만든것입니다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각각이 짧아서 같이 묶었는데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복잡하면 코드를 따로 분리해도 좋습니다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482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AC77A5-817F-2E49-9695-51B7728E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146FA-0520-9746-98B4-6E9BD8D5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974" y="735384"/>
            <a:ext cx="3048000" cy="5270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515297-6B9E-084A-8848-DD387399050A}"/>
              </a:ext>
            </a:extLst>
          </p:cNvPr>
          <p:cNvSpPr/>
          <p:nvPr/>
        </p:nvSpPr>
        <p:spPr>
          <a:xfrm>
            <a:off x="3664085" y="3370634"/>
            <a:ext cx="1977958" cy="11689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5395608" y="3484528"/>
            <a:ext cx="1400784" cy="94115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내의 라디오 버튼이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눌릴때마다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이미 선택된 다른 버튼이 해제되는 것을 확인가능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 텍스트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업데이트됨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/>
              <a:t>Switch</a:t>
            </a:r>
          </a:p>
          <a:p>
            <a:pPr algn="ctr"/>
            <a:r>
              <a:rPr kumimoji="1" lang="ko-KR" altLang="en-US" sz="2000" dirty="0"/>
              <a:t>트랙과 </a:t>
            </a:r>
            <a:r>
              <a:rPr kumimoji="1" lang="en-US" altLang="ko-KR" sz="2000" dirty="0"/>
              <a:t>thumb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구성된 버튼입니다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en-US" altLang="ko-KR" sz="2000" dirty="0" err="1"/>
              <a:t>CheckBox</a:t>
            </a:r>
            <a:r>
              <a:rPr kumimoji="1" lang="ko-KR" altLang="en-US" sz="2000" dirty="0"/>
              <a:t>와 동일한 기능을 하는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모양만 다른 버튼이라고 생각해도 됩니다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  <a:p>
            <a:pPr algn="ctr"/>
            <a:r>
              <a:rPr kumimoji="1" lang="en-US" altLang="ko-KR" sz="2000" dirty="0"/>
              <a:t>On/Off</a:t>
            </a:r>
            <a:r>
              <a:rPr kumimoji="1" lang="ko-KR" altLang="en-US" sz="2000" dirty="0"/>
              <a:t> 상태를 표현하기 적합합니다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863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0F1EE5-8C18-1E4D-8A9C-8CEE697F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5667982"/>
            <a:ext cx="4922196" cy="57068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D5881-1641-7747-8C34-00097496B660}"/>
              </a:ext>
            </a:extLst>
          </p:cNvPr>
          <p:cNvSpPr/>
          <p:nvPr/>
        </p:nvSpPr>
        <p:spPr>
          <a:xfrm>
            <a:off x="6283988" y="4883283"/>
            <a:ext cx="420242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D6752-9208-214A-B420-D096BDC87AC8}"/>
              </a:ext>
            </a:extLst>
          </p:cNvPr>
          <p:cNvSpPr/>
          <p:nvPr/>
        </p:nvSpPr>
        <p:spPr>
          <a:xfrm>
            <a:off x="843064" y="4617397"/>
            <a:ext cx="2859932" cy="105058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스위치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OnSwitchChanged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되고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서로 다른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그냥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같은걸로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두번째 스위치는 텍스트와 아이콘의 위치를 바꿔보았음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IconRelativeOrientaton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아이콘이 텍스트의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어느쪽에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위치하느냐를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나타냄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디폴트는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프로퍼티는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에도 적용할 수 있음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CF3A5F-602F-D641-97CF-1AE8F868CE53}"/>
              </a:ext>
            </a:extLst>
          </p:cNvPr>
          <p:cNvSpPr/>
          <p:nvPr/>
        </p:nvSpPr>
        <p:spPr>
          <a:xfrm>
            <a:off x="8472713" y="4419602"/>
            <a:ext cx="2013704" cy="453958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OnSwitchChanged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스위치의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on/off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2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3BE637-0661-ED4E-A043-3BD11E93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23E426-58F6-F444-B96F-D72D72A5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43" y="586227"/>
            <a:ext cx="3048000" cy="5270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515297-6B9E-084A-8848-DD387399050A}"/>
              </a:ext>
            </a:extLst>
          </p:cNvPr>
          <p:cNvSpPr/>
          <p:nvPr/>
        </p:nvSpPr>
        <p:spPr>
          <a:xfrm>
            <a:off x="3949430" y="4239638"/>
            <a:ext cx="1977958" cy="11689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5846324" y="4250987"/>
            <a:ext cx="1400784" cy="94115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스위치의 텍스트 배치가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다른것을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확인할 수 있음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on/off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변경될때마다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상단에 업데이트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40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/>
              <a:t>Button</a:t>
            </a:r>
          </a:p>
          <a:p>
            <a:pPr algn="ctr"/>
            <a:r>
              <a:rPr kumimoji="1" lang="ko-Kore-KR" altLang="en-US" sz="2000" dirty="0"/>
              <a:t>가장</a:t>
            </a:r>
            <a:r>
              <a:rPr kumimoji="1" lang="ko-KR" altLang="en-US" sz="2000" dirty="0"/>
              <a:t> 기본이 되는 컴포넌트로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클릭 이벤트를 제공하는 것이 특징입니다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944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755647-AC80-2C49-ADCE-4CBE93A1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9A872B-34D6-B04B-9F78-2271349EF767}"/>
              </a:ext>
            </a:extLst>
          </p:cNvPr>
          <p:cNvSpPr/>
          <p:nvPr/>
        </p:nvSpPr>
        <p:spPr>
          <a:xfrm>
            <a:off x="843065" y="2211422"/>
            <a:ext cx="2159540" cy="10116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800F38-689E-7342-A220-7165EFC0B6B4}"/>
              </a:ext>
            </a:extLst>
          </p:cNvPr>
          <p:cNvSpPr/>
          <p:nvPr/>
        </p:nvSpPr>
        <p:spPr>
          <a:xfrm>
            <a:off x="3002605" y="2211422"/>
            <a:ext cx="1274324" cy="35992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ore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클릭 결과를 표시할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label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배치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B90DE-5FF8-A042-8BEB-0B52E1BBDE69}"/>
              </a:ext>
            </a:extLst>
          </p:cNvPr>
          <p:cNvSpPr/>
          <p:nvPr/>
        </p:nvSpPr>
        <p:spPr>
          <a:xfrm>
            <a:off x="843064" y="3278222"/>
            <a:ext cx="4137497" cy="3566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29B276-3D90-B54A-8245-C1DCCC86CFC9}"/>
              </a:ext>
            </a:extLst>
          </p:cNvPr>
          <p:cNvSpPr/>
          <p:nvPr/>
        </p:nvSpPr>
        <p:spPr>
          <a:xfrm>
            <a:off x="2619983" y="3655980"/>
            <a:ext cx="2360579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ore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Clicked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OnButtonClicked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72462C-85D3-4840-BE6A-3CB849446862}"/>
              </a:ext>
            </a:extLst>
          </p:cNvPr>
          <p:cNvSpPr/>
          <p:nvPr/>
        </p:nvSpPr>
        <p:spPr>
          <a:xfrm>
            <a:off x="6283988" y="2370307"/>
            <a:ext cx="3093475" cy="5674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7DAE36-B1E8-F342-BA1C-6906A86A714D}"/>
              </a:ext>
            </a:extLst>
          </p:cNvPr>
          <p:cNvSpPr/>
          <p:nvPr/>
        </p:nvSpPr>
        <p:spPr>
          <a:xfrm>
            <a:off x="7363759" y="2949103"/>
            <a:ext cx="2013704" cy="35992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OnButtonClicked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버튼이 눌리면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결과를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755647-AC80-2C49-ADCE-4CBE93A1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D6F568-FB4A-5E40-A375-25E48BBA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70" y="858601"/>
            <a:ext cx="3048000" cy="5270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5518826" y="1911487"/>
            <a:ext cx="1400784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누를때마다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“button clicked!”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글자가 나옴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2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CheckBox</a:t>
            </a:r>
            <a:endParaRPr kumimoji="1" lang="en-US" altLang="ko-Kore-KR" sz="7200" dirty="0"/>
          </a:p>
          <a:p>
            <a:pPr algn="ctr"/>
            <a:r>
              <a:rPr kumimoji="1" lang="ko-KR" altLang="en-US" sz="2000" dirty="0"/>
              <a:t>체크 모양의 아이콘을 가지는 버튼입니다</a:t>
            </a:r>
            <a:r>
              <a:rPr kumimoji="1" lang="en-US" altLang="ko-KR" sz="2000" dirty="0"/>
              <a:t>.</a:t>
            </a:r>
          </a:p>
          <a:p>
            <a:pPr algn="ctr"/>
            <a:r>
              <a:rPr kumimoji="1" lang="ko-KR" altLang="en-US" sz="2000" dirty="0"/>
              <a:t>체크 박스 부분과 텍스트 부분으로 구성되어 있습니다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90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393D5C-A4EE-104E-AE1F-ECF7BB5D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3621931"/>
            <a:ext cx="4753583" cy="11057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B1D49-BD3F-7E4B-90E8-DB6C0D3D764F}"/>
              </a:ext>
            </a:extLst>
          </p:cNvPr>
          <p:cNvSpPr/>
          <p:nvPr/>
        </p:nvSpPr>
        <p:spPr>
          <a:xfrm>
            <a:off x="3236068" y="4727643"/>
            <a:ext cx="2360579" cy="843063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체크박스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OnCheckBoxChanged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되고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서로 다른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연결해도 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여기선 그냥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같은걸로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00AC4-00F2-9B48-97AF-48FD297C811E}"/>
              </a:ext>
            </a:extLst>
          </p:cNvPr>
          <p:cNvSpPr/>
          <p:nvPr/>
        </p:nvSpPr>
        <p:spPr>
          <a:xfrm>
            <a:off x="6271018" y="3145276"/>
            <a:ext cx="392356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A2776-37FF-E84E-A6CE-CDF1C6F045BA}"/>
              </a:ext>
            </a:extLst>
          </p:cNvPr>
          <p:cNvSpPr/>
          <p:nvPr/>
        </p:nvSpPr>
        <p:spPr>
          <a:xfrm>
            <a:off x="8180883" y="4195863"/>
            <a:ext cx="2013704" cy="53178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OnCheckBoxChanged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어떤 체크박스가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변경되었는지에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정보를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출력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C544EE-8008-7642-B7C0-B6EE8816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130527-EBA5-2A48-AB70-37815D8C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190" y="793750"/>
            <a:ext cx="3048000" cy="5270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4AB232-3B7D-A94F-A532-CA186B916A48}"/>
              </a:ext>
            </a:extLst>
          </p:cNvPr>
          <p:cNvSpPr/>
          <p:nvPr/>
        </p:nvSpPr>
        <p:spPr>
          <a:xfrm>
            <a:off x="3683540" y="2668621"/>
            <a:ext cx="1977958" cy="76037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AFA55-DD4B-1A42-A8E0-B525B137D1F0}"/>
              </a:ext>
            </a:extLst>
          </p:cNvPr>
          <p:cNvSpPr/>
          <p:nvPr/>
        </p:nvSpPr>
        <p:spPr>
          <a:xfrm>
            <a:off x="5220512" y="2910193"/>
            <a:ext cx="1400784" cy="356681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체크하거나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해제할때마다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상단에 상태가 표시됨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32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56F27-DB5D-C645-8F0F-6F398574EE57}"/>
              </a:ext>
            </a:extLst>
          </p:cNvPr>
          <p:cNvSpPr txBox="1"/>
          <p:nvPr/>
        </p:nvSpPr>
        <p:spPr>
          <a:xfrm>
            <a:off x="6487" y="1977957"/>
            <a:ext cx="1219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7200" dirty="0" err="1"/>
              <a:t>RadioButton</a:t>
            </a:r>
            <a:endParaRPr kumimoji="1" lang="en-US" altLang="ko-Kore-KR" sz="7200" dirty="0"/>
          </a:p>
          <a:p>
            <a:pPr algn="ctr"/>
            <a:r>
              <a:rPr kumimoji="1" lang="ko-KR" altLang="en-US" sz="2000" dirty="0"/>
              <a:t>원형 아이콘을 가진 버튼입니다</a:t>
            </a:r>
            <a:r>
              <a:rPr kumimoji="1" lang="en-US" altLang="ko-KR" sz="2000" dirty="0"/>
              <a:t>.</a:t>
            </a:r>
          </a:p>
          <a:p>
            <a:pPr algn="ctr"/>
            <a:endParaRPr kumimoji="1" lang="en-US" altLang="ko-Kore-KR" sz="2000" dirty="0"/>
          </a:p>
          <a:p>
            <a:pPr algn="ctr"/>
            <a:r>
              <a:rPr kumimoji="1" lang="ko-Kore-KR" altLang="en-US" sz="2000" dirty="0"/>
              <a:t>라디오</a:t>
            </a:r>
            <a:r>
              <a:rPr kumimoji="1" lang="ko-KR" altLang="en-US" sz="2000" dirty="0"/>
              <a:t>버튼과 </a:t>
            </a:r>
            <a:r>
              <a:rPr kumimoji="1" lang="ko-KR" altLang="en-US" sz="2000" dirty="0" err="1"/>
              <a:t>체크박스의</a:t>
            </a:r>
            <a:r>
              <a:rPr kumimoji="1" lang="ko-KR" altLang="en-US" sz="2000" dirty="0"/>
              <a:t> 차이점은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 err="1"/>
              <a:t>그룹핑입니다</a:t>
            </a:r>
            <a:r>
              <a:rPr kumimoji="1" lang="en-US" altLang="ko-KR" sz="2000" dirty="0"/>
              <a:t>.</a:t>
            </a:r>
          </a:p>
          <a:p>
            <a:pPr algn="ctr"/>
            <a:endParaRPr kumimoji="1" lang="en-US" altLang="ko-KR" sz="2000" dirty="0"/>
          </a:p>
          <a:p>
            <a:pPr algn="ctr"/>
            <a:r>
              <a:rPr kumimoji="1" lang="ko-KR" altLang="en-US" sz="2000" dirty="0"/>
              <a:t>라디오 버튼들은 그룹으로 묶을 수 있고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한 그룹 안에서는 하나의 라디오버튼만 선택할 수 있습니다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98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262B90-E92E-8E4F-B1B5-003D0839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366"/>
            <a:ext cx="1079438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10D9F-0B89-AE46-B8DC-F72FBD6FB158}"/>
              </a:ext>
            </a:extLst>
          </p:cNvPr>
          <p:cNvSpPr/>
          <p:nvPr/>
        </p:nvSpPr>
        <p:spPr>
          <a:xfrm>
            <a:off x="843064" y="4795735"/>
            <a:ext cx="4753583" cy="12094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3B1D49-BD3F-7E4B-90E8-DB6C0D3D764F}"/>
              </a:ext>
            </a:extLst>
          </p:cNvPr>
          <p:cNvSpPr/>
          <p:nvPr/>
        </p:nvSpPr>
        <p:spPr>
          <a:xfrm>
            <a:off x="843064" y="4153709"/>
            <a:ext cx="3644630" cy="64202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라디오버튼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배치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라디오버튼들을 감싸는 부모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RadioButtonGroup.IsGroupHolder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설정해 주면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자식들이 하나의 그룹으로 묶여서 동작함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첫번째 라디오버튼에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IsSelected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=True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설정하여 선택된 상태로 시작하도록 해봤음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00AC4-00F2-9B48-97AF-48FD297C811E}"/>
              </a:ext>
            </a:extLst>
          </p:cNvPr>
          <p:cNvSpPr/>
          <p:nvPr/>
        </p:nvSpPr>
        <p:spPr>
          <a:xfrm>
            <a:off x="6394235" y="1984442"/>
            <a:ext cx="3476097" cy="2399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A2776-37FF-E84E-A6CE-CDF1C6F045BA}"/>
              </a:ext>
            </a:extLst>
          </p:cNvPr>
          <p:cNvSpPr/>
          <p:nvPr/>
        </p:nvSpPr>
        <p:spPr>
          <a:xfrm>
            <a:off x="7911830" y="1271081"/>
            <a:ext cx="2509736" cy="713360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라디오 버튼에서 그룹을 가져와서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SelectedChanged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이벤트를 리슨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주의할점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xaml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IsGroupHolder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설정하지 않았다면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그룹이 생성되지 않으므로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Radio1.ItemGroup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리턴함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5D5881-1641-7747-8C34-00097496B660}"/>
              </a:ext>
            </a:extLst>
          </p:cNvPr>
          <p:cNvSpPr/>
          <p:nvPr/>
        </p:nvSpPr>
        <p:spPr>
          <a:xfrm>
            <a:off x="6283988" y="4448783"/>
            <a:ext cx="4202429" cy="10505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738E4-087C-3B4A-A950-CDDFBCF800E3}"/>
              </a:ext>
            </a:extLst>
          </p:cNvPr>
          <p:cNvSpPr/>
          <p:nvPr/>
        </p:nvSpPr>
        <p:spPr>
          <a:xfrm>
            <a:off x="8472713" y="3806757"/>
            <a:ext cx="2013704" cy="642026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OnRadioGroupChanged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정의 및 구현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그룹의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바뀔때마다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호출될때마다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상태를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OutputText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업데이트</a:t>
            </a:r>
            <a:endParaRPr kumimoji="1" lang="ko-Kore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5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455</Words>
  <Application>Microsoft Macintosh PowerPoint</Application>
  <PresentationFormat>와이드스크린</PresentationFormat>
  <Paragraphs>63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YANG</dc:creator>
  <cp:lastModifiedBy>JIYUN YANG</cp:lastModifiedBy>
  <cp:revision>9</cp:revision>
  <dcterms:created xsi:type="dcterms:W3CDTF">2021-07-08T16:23:02Z</dcterms:created>
  <dcterms:modified xsi:type="dcterms:W3CDTF">2021-07-26T01:16:26Z</dcterms:modified>
</cp:coreProperties>
</file>