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84" r:id="rId4"/>
    <p:sldId id="269" r:id="rId5"/>
    <p:sldId id="271" r:id="rId6"/>
    <p:sldId id="256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20"/>
    <p:restoredTop sz="94620"/>
  </p:normalViewPr>
  <p:slideViewPr>
    <p:cSldViewPr snapToGrid="0" snapToObjects="1">
      <p:cViewPr>
        <p:scale>
          <a:sx n="175" d="100"/>
          <a:sy n="175" d="100"/>
        </p:scale>
        <p:origin x="27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AFF19-AF59-3B47-8C3C-7BCCE8C0749F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6D568-5584-8046-A6E7-98755376A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8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7FD7-3002-3140-9BE0-2B3949FC1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97AAC-3EDD-F844-8B7C-CF01B37D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6F10D-0CAD-2F47-86EF-4B343BB4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92B2-6CC2-EB4E-AC31-30CDB562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6705-AD83-5A45-ABA7-720536EB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9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1989-7445-4741-95DB-BD53891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E6C2F-7B97-3744-88FC-471727D4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B01C4-F085-C04E-808F-3FC89744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111DD-CADC-8B44-B79F-CC80F2CD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A40C7-6899-464E-AA51-8B1D7C5D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0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B1348-C190-034D-84C6-E36B529C9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3A881-1077-034F-90AC-78291C92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0D18C-DF56-6543-ADA0-BBD10920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BE57-85B7-DB43-9E48-B8027B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D58A2-E4A1-0843-8A80-FD25AE78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92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0107B-203D-6844-B20E-AB2FA192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5D39B-B524-D64F-BEC5-694C1F2E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99DAE-6434-A149-A81D-09745415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4813-0163-A445-A7F3-DD2BCA1A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3F3E-9CD8-A44C-9F11-607CADA5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15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9B8B6-D881-1E43-AD9F-5B911E04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70C39-7905-6F4A-95F7-C87D1C2B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F694-590E-7240-B90B-C05CE3B4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7C7BD-E9EF-1040-8006-4899622E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5497-EDAB-A846-806C-9DD4398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51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D76A5-92B8-824C-A796-A847ED72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3AF12-8322-1846-B878-65DD8DD1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A048B-F1FE-C243-BD44-4B2E60BA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0842-A3B2-BF4B-87C6-BD9B416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147EC-3E62-B546-A95D-FFC8F35D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776F3-B414-4744-AA71-4B9BB029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7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0F24-9F90-B249-AAEB-A8C413E9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33DC5-CFE3-6249-8C29-5CD2DD7B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DAE40-1DB6-5448-B213-2077FAB3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292E8-FFBD-4241-9E4C-24DEB5AE9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568DB8-70B7-834A-9CE6-61669EF7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E0F06-4ACF-1541-A751-DEBBF311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834A8F-07D0-A243-96C8-77AB805A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6E250-51A9-7B4F-A50A-0A9CAE42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4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AF3E-FCB9-D446-B0CC-695A531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6267D-8945-6A4F-86C8-590B093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E6616-B2D5-0648-A3E0-8E24F65B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F750C-3A5F-564C-B665-BEB0A378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9FD3D-BE9D-CE49-BAC0-8A92F889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5680DB-D3D4-C24C-A634-1C889A6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7225C-B758-C447-9822-9DF773A8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8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67DB-5E98-6947-AE12-E7DE918A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4239A-A58B-374A-9D69-8A6DC9B9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2D5C1-01A6-2949-BDC3-4B70C16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95962-4B3C-864A-AEE9-F70FC714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37691-44ED-E442-829D-A197AC7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C50DA-07F4-B94F-8C05-59D304D4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20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47CE-EAFE-6848-AF17-4C5BCB52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79AEE-7810-7D45-9E9B-9C81390C9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291F-3ACE-414F-ACDB-A0AD6DA1D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5A27E-473E-CD47-A25B-A621AC22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0C967-4FA5-6B43-900A-41A9C60C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E8EA-C1C6-844D-83AE-2B1BD05C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7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685E1-C202-2949-9AA4-AFED23D6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00D1C-7497-674A-86DD-96FF6BDC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8495A-C301-CE47-9DF8-D622E799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3FFF9-251D-5D42-8030-14BA001A1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62DA0-2DDA-E04D-AFA5-2E3EFC4B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090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-dali/Hackerthon2021/tree/main/Tutorial/Components/2_Buttons_with_style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izen.org/application/dotnet/api/TizenFX/API9/api/Tizen.NUI.Components.ButtonStyle.html" TargetMode="External"/><Relationship Id="rId2" Type="http://schemas.openxmlformats.org/officeDocument/2006/relationships/hyperlink" Target="https://docs.tizen.org/application/dotnet/api/TizenFX/API9/api/Tizen.NUI.BaseComponents.ViewSty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440987" y="415047"/>
            <a:ext cx="10230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Button </a:t>
            </a:r>
            <a:r>
              <a:rPr kumimoji="1" lang="ko-Kore-KR" altLang="en-US" dirty="0"/>
              <a:t>종류에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style</a:t>
            </a:r>
            <a:r>
              <a:rPr kumimoji="1" lang="ko-KR" altLang="en-US" dirty="0"/>
              <a:t> 먹이는 튜토리얼</a:t>
            </a:r>
            <a:endParaRPr kumimoji="1" lang="en-US" altLang="ko-KR" dirty="0"/>
          </a:p>
          <a:p>
            <a:r>
              <a:rPr kumimoji="1" lang="en" altLang="ko-Kore-KR" dirty="0">
                <a:hlinkClick r:id="rId2"/>
              </a:rPr>
              <a:t>https://github.com/nui-dali/Hackerthon2021/tree/main/Tutorial/Components/2_Buttons_with_styles</a:t>
            </a:r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ko-KR" altLang="en-US" dirty="0"/>
              <a:t>버튼 예제와 마찬가지로 하나의 소스파일에 줄줄이 작은 예제를 추가해 보는 방식으로 구성했습니다</a:t>
            </a:r>
            <a:r>
              <a:rPr kumimoji="1" lang="en-US" altLang="ko-KR" dirty="0"/>
              <a:t>.</a:t>
            </a:r>
            <a:endParaRPr kumimoji="1"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75482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038AA9-6C74-4C4A-8064-3A1CE3182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038679-C1ED-AC4E-9868-6634E2BFF551}"/>
              </a:ext>
            </a:extLst>
          </p:cNvPr>
          <p:cNvSpPr/>
          <p:nvPr/>
        </p:nvSpPr>
        <p:spPr>
          <a:xfrm>
            <a:off x="866636" y="2895600"/>
            <a:ext cx="3596506" cy="166914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0A26D0-7F1E-F248-8183-E49DF1989286}"/>
              </a:ext>
            </a:extLst>
          </p:cNvPr>
          <p:cNvSpPr/>
          <p:nvPr/>
        </p:nvSpPr>
        <p:spPr>
          <a:xfrm>
            <a:off x="6679608" y="2104571"/>
            <a:ext cx="3785192" cy="1567340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8BBCBC-0AB6-4443-95E8-24907FD19132}"/>
              </a:ext>
            </a:extLst>
          </p:cNvPr>
          <p:cNvSpPr/>
          <p:nvPr/>
        </p:nvSpPr>
        <p:spPr>
          <a:xfrm>
            <a:off x="934034" y="3294538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버튼을 하나 정의한 다음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ButtonStyle2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라고 지정해 주세요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버튼은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ButtonStyle2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정의한 스타일을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C1CF3C-A440-BC4C-B741-BF300E3B4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4" t="12439" r="82074" b="78355"/>
          <a:stretch/>
        </p:blipFill>
        <p:spPr>
          <a:xfrm>
            <a:off x="1137230" y="4234089"/>
            <a:ext cx="2164786" cy="6313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5AD31F-0A19-DF4A-9730-39628B8E7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" t="12642" r="82180" b="78258"/>
          <a:stretch/>
        </p:blipFill>
        <p:spPr>
          <a:xfrm>
            <a:off x="3973491" y="4231922"/>
            <a:ext cx="2106729" cy="6241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0B9A2D-723E-FA4A-9514-B36FC500B1FB}"/>
              </a:ext>
            </a:extLst>
          </p:cNvPr>
          <p:cNvSpPr txBox="1"/>
          <p:nvPr/>
        </p:nvSpPr>
        <p:spPr>
          <a:xfrm>
            <a:off x="1914091" y="4981472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Normal</a:t>
            </a:r>
            <a:endParaRPr kumimoji="1" lang="ko-Kore-KR" alt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5A378-D17B-D745-A405-24DD8125C1DA}"/>
              </a:ext>
            </a:extLst>
          </p:cNvPr>
          <p:cNvSpPr txBox="1"/>
          <p:nvPr/>
        </p:nvSpPr>
        <p:spPr>
          <a:xfrm>
            <a:off x="4711706" y="4972048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Pressed</a:t>
            </a:r>
            <a:endParaRPr kumimoji="1"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130298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894114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버튼의 </a:t>
            </a:r>
            <a:r>
              <a:rPr kumimoji="1" lang="en-US" altLang="ko-KR" sz="5400" dirty="0"/>
              <a:t>Background</a:t>
            </a:r>
            <a:r>
              <a:rPr kumimoji="1" lang="ko-KR" altLang="en-US" sz="5400" dirty="0"/>
              <a:t>에 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이미지를 넣어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스타일링 해보는 예제</a:t>
            </a:r>
            <a:endParaRPr kumimoji="1" lang="en-US" altLang="ko-Kore-KR" sz="5400" dirty="0"/>
          </a:p>
        </p:txBody>
      </p:sp>
    </p:spTree>
    <p:extLst>
      <p:ext uri="{BB962C8B-B14F-4D97-AF65-F5344CB8AC3E}">
        <p14:creationId xmlns:p14="http://schemas.microsoft.com/office/powerpoint/2010/main" val="412251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5777B2-16C8-6245-8E37-105B977D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7384751" y="391885"/>
            <a:ext cx="4371819" cy="3424039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여태까지는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ButtonStyle.BackgroundColor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만을 사용해 보았는데요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이번 예제에서는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BackgroundImage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설정해 보겠습니다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아닌 문자열 형식이므로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x:TypeArguments</a:t>
            </a:r>
            <a:r>
              <a:rPr kumimoji="1" lang="ko-KR" altLang="en-US" sz="1100" b="1" dirty="0">
                <a:solidFill>
                  <a:srgbClr val="C00000"/>
                </a:solidFill>
              </a:rPr>
              <a:t>를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x:String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지정해 주셔야 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리소스 폴더에 미리 넣어둔 이미지를 설정해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리소스 폴더에 있는 파일을 지칭하는 방법은 보통 두가지인데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“{ResourcePath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파일이름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}”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Resource*/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파일이름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endParaRPr kumimoji="1"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쓰입니다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첫번째 방법이 권장되므로 여기선 첫번째 방법을 사용하여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Pressed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상태의 이미지를 각각 지정해 주겠습니다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532902" y="3757796"/>
            <a:ext cx="220155" cy="1048679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200016" y="3815925"/>
            <a:ext cx="2273003" cy="6884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ButtonStyle3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이름으로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하나 만듭니다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FD075F-B1A7-134D-8F0A-7A3714FE53B6}"/>
              </a:ext>
            </a:extLst>
          </p:cNvPr>
          <p:cNvSpPr/>
          <p:nvPr/>
        </p:nvSpPr>
        <p:spPr>
          <a:xfrm>
            <a:off x="6825351" y="4068704"/>
            <a:ext cx="3568226" cy="636083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14A4C317-4FF0-7541-8655-5E0D3F4A2E6C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rot="5400000" flipH="1" flipV="1">
            <a:off x="8963672" y="3461716"/>
            <a:ext cx="252780" cy="961197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D0E057F-0EE2-224E-868B-EC7F3BED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048" y="3109554"/>
            <a:ext cx="981937" cy="3847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65FEBC-2450-8543-9EEE-6B767E0785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38"/>
          <a:stretch/>
        </p:blipFill>
        <p:spPr>
          <a:xfrm>
            <a:off x="9963359" y="3119803"/>
            <a:ext cx="1060241" cy="374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A8D0D1E-A3A5-C145-BDA8-EDA153FCE6B9}"/>
              </a:ext>
            </a:extLst>
          </p:cNvPr>
          <p:cNvSpPr txBox="1"/>
          <p:nvPr/>
        </p:nvSpPr>
        <p:spPr>
          <a:xfrm>
            <a:off x="8015841" y="3468129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/>
              <a:t>button_bg_normal.png</a:t>
            </a:r>
            <a:endParaRPr kumimoji="1" lang="ko-Kore-KR" altLang="en-US" sz="1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189BD-5761-0542-A05B-221F89FA823E}"/>
              </a:ext>
            </a:extLst>
          </p:cNvPr>
          <p:cNvSpPr txBox="1"/>
          <p:nvPr/>
        </p:nvSpPr>
        <p:spPr>
          <a:xfrm>
            <a:off x="9803618" y="3468129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/>
              <a:t>button_bg_pressed.png</a:t>
            </a:r>
            <a:endParaRPr kumimoji="1"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303506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3D984E4-A94E-B949-BA9C-D3AF1CDE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038679-C1ED-AC4E-9868-6634E2BFF551}"/>
              </a:ext>
            </a:extLst>
          </p:cNvPr>
          <p:cNvSpPr/>
          <p:nvPr/>
        </p:nvSpPr>
        <p:spPr>
          <a:xfrm>
            <a:off x="866636" y="2975427"/>
            <a:ext cx="3596506" cy="166914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0A26D0-7F1E-F248-8183-E49DF1989286}"/>
              </a:ext>
            </a:extLst>
          </p:cNvPr>
          <p:cNvSpPr/>
          <p:nvPr/>
        </p:nvSpPr>
        <p:spPr>
          <a:xfrm>
            <a:off x="6629402" y="3760309"/>
            <a:ext cx="3785192" cy="1036662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8BBCBC-0AB6-4443-95E8-24907FD19132}"/>
              </a:ext>
            </a:extLst>
          </p:cNvPr>
          <p:cNvSpPr/>
          <p:nvPr/>
        </p:nvSpPr>
        <p:spPr>
          <a:xfrm>
            <a:off x="934034" y="3294538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마찬가지로 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버튼을 하나 정의한 다음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ButtonStyle3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이라고 지정해 주세요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버튼은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ButtonStyle3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정의한 스타일을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C1CF3C-A440-BC4C-B741-BF300E3B4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4" t="21645" r="82074" b="69149"/>
          <a:stretch/>
        </p:blipFill>
        <p:spPr>
          <a:xfrm>
            <a:off x="1137230" y="4234089"/>
            <a:ext cx="2164786" cy="6313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5AD31F-0A19-DF4A-9730-39628B8E7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30" r="82241" b="69370"/>
          <a:stretch/>
        </p:blipFill>
        <p:spPr>
          <a:xfrm>
            <a:off x="3973491" y="4231922"/>
            <a:ext cx="2106729" cy="6241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0B9A2D-723E-FA4A-9514-B36FC500B1FB}"/>
              </a:ext>
            </a:extLst>
          </p:cNvPr>
          <p:cNvSpPr txBox="1"/>
          <p:nvPr/>
        </p:nvSpPr>
        <p:spPr>
          <a:xfrm>
            <a:off x="1914091" y="4981472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Normal</a:t>
            </a:r>
            <a:endParaRPr kumimoji="1" lang="ko-Kore-KR" alt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5A378-D17B-D745-A405-24DD8125C1DA}"/>
              </a:ext>
            </a:extLst>
          </p:cNvPr>
          <p:cNvSpPr txBox="1"/>
          <p:nvPr/>
        </p:nvSpPr>
        <p:spPr>
          <a:xfrm>
            <a:off x="4711706" y="4972048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Pressed</a:t>
            </a:r>
            <a:endParaRPr kumimoji="1"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206276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69817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아이콘을 가진 버튼으로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스타일링 해보는 예제</a:t>
            </a:r>
            <a:endParaRPr kumimoji="1" lang="en-US" altLang="ko-KR" sz="5400" dirty="0"/>
          </a:p>
          <a:p>
            <a:pPr algn="ctr"/>
            <a:endParaRPr kumimoji="1" lang="en-US" altLang="ko-Kore-KR" sz="2400" dirty="0"/>
          </a:p>
          <a:p>
            <a:pPr algn="ctr"/>
            <a:r>
              <a:rPr kumimoji="1" lang="en-US" altLang="ko-Kore-KR" sz="2400" dirty="0"/>
              <a:t>Button</a:t>
            </a:r>
            <a:r>
              <a:rPr kumimoji="1" lang="ko-KR" altLang="en-US" sz="2400" dirty="0"/>
              <a:t>은 아이콘을 가질 수 있는데요</a:t>
            </a:r>
            <a:r>
              <a:rPr kumimoji="1" lang="en-US" altLang="ko-KR" sz="2400" dirty="0"/>
              <a:t>,</a:t>
            </a:r>
          </a:p>
          <a:p>
            <a:pPr algn="ctr"/>
            <a:r>
              <a:rPr kumimoji="1" lang="ko-KR" altLang="en-US" sz="2400" dirty="0"/>
              <a:t>스타일을 이용하여 아이콘 부분을 설정 해보는 예제입니다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05831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0D595635-7279-4742-A48A-FD8D9B4F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7753102" y="126901"/>
            <a:ext cx="4125078" cy="1527334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CornerRadius,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설정해보고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IconRelativaOrientation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설정해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이렇게 하면 아이콘이 텍스트의 위에 배치됩니다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ItemSpacing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값도 설정해서 아이콘과 텍스트의 사이를 적당히 벌려주겠습니다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526679" y="1762081"/>
            <a:ext cx="220155" cy="2755685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204263" y="1455350"/>
            <a:ext cx="2273003" cy="6884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ButtonStyle4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이름으로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하나 만듭니다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FD075F-B1A7-134D-8F0A-7A3714FE53B6}"/>
              </a:ext>
            </a:extLst>
          </p:cNvPr>
          <p:cNvSpPr/>
          <p:nvPr/>
        </p:nvSpPr>
        <p:spPr>
          <a:xfrm>
            <a:off x="6746834" y="1908234"/>
            <a:ext cx="2012537" cy="432000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14A4C317-4FF0-7541-8655-5E0D3F4A2E6C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8759371" y="1654235"/>
            <a:ext cx="1056270" cy="469999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7E47BC-E694-BB4D-A639-64376C3BCDFC}"/>
              </a:ext>
            </a:extLst>
          </p:cNvPr>
          <p:cNvSpPr/>
          <p:nvPr/>
        </p:nvSpPr>
        <p:spPr>
          <a:xfrm>
            <a:off x="6746833" y="2347491"/>
            <a:ext cx="3805053" cy="1116120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8B2172-0EEF-1E42-98AC-3701CD936A09}"/>
              </a:ext>
            </a:extLst>
          </p:cNvPr>
          <p:cNvSpPr/>
          <p:nvPr/>
        </p:nvSpPr>
        <p:spPr>
          <a:xfrm>
            <a:off x="2928199" y="3463611"/>
            <a:ext cx="3171885" cy="624888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앞에 설명한 것을 이용해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배경색과 텍스트 부분을 적당히 설정해봤습니다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BB13000-BBEC-7C41-AECC-93E1A6C560AE}"/>
              </a:ext>
            </a:extLst>
          </p:cNvPr>
          <p:cNvCxnSpPr>
            <a:cxnSpLocks/>
            <a:stCxn id="18" idx="1"/>
            <a:endCxn id="20" idx="0"/>
          </p:cNvCxnSpPr>
          <p:nvPr/>
        </p:nvCxnSpPr>
        <p:spPr>
          <a:xfrm rot="10800000" flipV="1">
            <a:off x="4514143" y="2905551"/>
            <a:ext cx="2232691" cy="558060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2DACBB-BC89-CB49-8D57-A77C1DED6BF3}"/>
              </a:ext>
            </a:extLst>
          </p:cNvPr>
          <p:cNvSpPr/>
          <p:nvPr/>
        </p:nvSpPr>
        <p:spPr>
          <a:xfrm>
            <a:off x="6746832" y="3465632"/>
            <a:ext cx="4284025" cy="998839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928554-5DFF-794E-A942-24B9A85DB81F}"/>
              </a:ext>
            </a:extLst>
          </p:cNvPr>
          <p:cNvSpPr/>
          <p:nvPr/>
        </p:nvSpPr>
        <p:spPr>
          <a:xfrm>
            <a:off x="8599714" y="4332512"/>
            <a:ext cx="2949096" cy="2162629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아이콘 부분의 스타일을 정의할 건데요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en-US" altLang="ko-KR" sz="1100" b="1" dirty="0">
                <a:solidFill>
                  <a:srgbClr val="C00000"/>
                </a:solidFill>
              </a:rPr>
              <a:t>ButtonStyle.Icon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프로퍼티를 사용합니다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프로퍼티는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Tizen.NUI.BaseComponents.ImageViewStyle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타입이므로 이렇게 태그를 열어줍니다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790BE2-D93A-864D-938D-27E06442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05" y="5790876"/>
            <a:ext cx="1524467" cy="590463"/>
          </a:xfrm>
          <a:prstGeom prst="rect">
            <a:avLst/>
          </a:prstGeom>
        </p:spPr>
      </p:pic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6C7BC737-4662-3D4F-952F-066BD395AAAF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>
            <a:off x="11030857" y="3965052"/>
            <a:ext cx="517953" cy="1448775"/>
          </a:xfrm>
          <a:prstGeom prst="bentConnector3">
            <a:avLst>
              <a:gd name="adj1" fmla="val 144135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DE6F7C-F629-B74A-A4D5-5B99760C5F9E}"/>
              </a:ext>
            </a:extLst>
          </p:cNvPr>
          <p:cNvSpPr/>
          <p:nvPr/>
        </p:nvSpPr>
        <p:spPr>
          <a:xfrm>
            <a:off x="4621452" y="5271045"/>
            <a:ext cx="2949096" cy="78038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ImageViewStyle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ResourceUrl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등의 프로퍼티를 설정하여 원하는 스타일링을 해주고 마무리 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065A1FE3-F46B-3941-841B-4827048CF319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6882546" y="4973234"/>
            <a:ext cx="1155850" cy="220153"/>
          </a:xfrm>
          <a:prstGeom prst="bentConnector4">
            <a:avLst>
              <a:gd name="adj1" fmla="val 33121"/>
              <a:gd name="adj2" fmla="val 203837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0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A9DD054-7DCB-E941-BB5D-2E3DB12B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038679-C1ED-AC4E-9868-6634E2BFF551}"/>
              </a:ext>
            </a:extLst>
          </p:cNvPr>
          <p:cNvSpPr/>
          <p:nvPr/>
        </p:nvSpPr>
        <p:spPr>
          <a:xfrm>
            <a:off x="866636" y="3069768"/>
            <a:ext cx="3596506" cy="166914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0A26D0-7F1E-F248-8183-E49DF1989286}"/>
              </a:ext>
            </a:extLst>
          </p:cNvPr>
          <p:cNvSpPr/>
          <p:nvPr/>
        </p:nvSpPr>
        <p:spPr>
          <a:xfrm>
            <a:off x="6665687" y="1677509"/>
            <a:ext cx="4263569" cy="2255862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8BBCBC-0AB6-4443-95E8-24907FD19132}"/>
              </a:ext>
            </a:extLst>
          </p:cNvPr>
          <p:cNvSpPr/>
          <p:nvPr/>
        </p:nvSpPr>
        <p:spPr>
          <a:xfrm>
            <a:off x="934034" y="3294538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마찬가지로 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버튼을 하나 정의한 다음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ButtonStyle4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이라고 지정해 주세요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버튼은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ButtonStyle4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정의한 스타일을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5AD31F-0A19-DF4A-9730-39628B8E7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2" t="30842" r="93455" b="58261"/>
          <a:stretch/>
        </p:blipFill>
        <p:spPr>
          <a:xfrm>
            <a:off x="1812925" y="4176233"/>
            <a:ext cx="813396" cy="7473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0B9A2D-723E-FA4A-9514-B36FC500B1FB}"/>
              </a:ext>
            </a:extLst>
          </p:cNvPr>
          <p:cNvSpPr txBox="1"/>
          <p:nvPr/>
        </p:nvSpPr>
        <p:spPr>
          <a:xfrm>
            <a:off x="1914091" y="4981472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Normal</a:t>
            </a:r>
            <a:endParaRPr kumimoji="1" lang="ko-Kore-KR" alt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5A378-D17B-D745-A405-24DD8125C1DA}"/>
              </a:ext>
            </a:extLst>
          </p:cNvPr>
          <p:cNvSpPr txBox="1"/>
          <p:nvPr/>
        </p:nvSpPr>
        <p:spPr>
          <a:xfrm>
            <a:off x="4711706" y="4972048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Pressed</a:t>
            </a:r>
            <a:endParaRPr kumimoji="1" lang="ko-Kore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D4A09B-06C5-874B-ADF1-B9C155921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456" y="4117620"/>
            <a:ext cx="812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8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69817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체크박스를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스타일링 해보는 예제</a:t>
            </a:r>
            <a:endParaRPr kumimoji="1" lang="en-US" altLang="ko-KR" sz="5400" dirty="0"/>
          </a:p>
          <a:p>
            <a:pPr algn="ctr"/>
            <a:endParaRPr kumimoji="1" lang="en-US" altLang="ko-Kore-KR" sz="2400" dirty="0"/>
          </a:p>
          <a:p>
            <a:pPr algn="ctr"/>
            <a:r>
              <a:rPr kumimoji="1" lang="en-US" altLang="ko-Kore-KR" sz="2400" dirty="0"/>
              <a:t>CheckBox</a:t>
            </a:r>
            <a:r>
              <a:rPr kumimoji="1" lang="ko-KR" altLang="en-US" sz="2400" dirty="0"/>
              <a:t> 와 </a:t>
            </a:r>
            <a:r>
              <a:rPr kumimoji="1" lang="en-US" altLang="ko-KR" sz="2400" dirty="0"/>
              <a:t>RadioButton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Button</a:t>
            </a:r>
            <a:r>
              <a:rPr kumimoji="1" lang="ko-KR" altLang="en-US" sz="2400" dirty="0"/>
              <a:t>과 마찬가지로</a:t>
            </a:r>
            <a:endParaRPr kumimoji="1" lang="en-US" altLang="ko-KR" sz="2400" dirty="0"/>
          </a:p>
          <a:p>
            <a:pPr algn="ctr"/>
            <a:r>
              <a:rPr kumimoji="1" lang="en-US" altLang="ko-KR" sz="2400" dirty="0"/>
              <a:t>ButtonStyle</a:t>
            </a:r>
            <a:r>
              <a:rPr kumimoji="1" lang="ko-KR" altLang="en-US" sz="2400" dirty="0"/>
              <a:t>을 사용해 스타일링 합니다</a:t>
            </a:r>
            <a:r>
              <a:rPr kumimoji="1" lang="en-US" altLang="ko-KR" sz="2400" dirty="0"/>
              <a:t>.</a:t>
            </a:r>
          </a:p>
          <a:p>
            <a:pPr algn="ctr"/>
            <a:r>
              <a:rPr kumimoji="1" lang="ko-KR" altLang="en-US" sz="2400" dirty="0"/>
              <a:t>앞서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배운 </a:t>
            </a:r>
            <a:r>
              <a:rPr kumimoji="1" lang="en-US" altLang="ko-Kore-KR" sz="2400" dirty="0"/>
              <a:t>ButtonStyle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Icon</a:t>
            </a:r>
            <a:r>
              <a:rPr kumimoji="1" lang="ko-KR" altLang="en-US" sz="2400" dirty="0"/>
              <a:t>에 해당하는 부분을 설정하면</a:t>
            </a:r>
            <a:endParaRPr kumimoji="1" lang="en-US" altLang="ko-KR" sz="2400" dirty="0"/>
          </a:p>
          <a:p>
            <a:pPr algn="ctr"/>
            <a:r>
              <a:rPr kumimoji="1" lang="ko-KR" altLang="en-US" sz="2400" dirty="0"/>
              <a:t>체크모양과 라디오모양을 바꿀 수 있는데요</a:t>
            </a:r>
            <a:r>
              <a:rPr kumimoji="1" lang="en-US" altLang="ko-KR" sz="2400" dirty="0"/>
              <a:t>,</a:t>
            </a:r>
          </a:p>
          <a:p>
            <a:pPr algn="ctr"/>
            <a:r>
              <a:rPr kumimoji="1" lang="ko-KR" altLang="en-US" sz="2400" dirty="0"/>
              <a:t>이번 예제에서는 체크박스를 한번 바꿔 보겠습니다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110830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EE4D267-491C-9342-8023-9D922975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8882743" y="1"/>
            <a:ext cx="3158134" cy="159579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IconRelativaOrientation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설정해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이렇게 하면 체크모양 아이콘이 텍스트의 오른쪽에 위치하게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ItemSpacing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값도 설정해서 아이콘과 텍스트의 사이를 적당히 벌려주고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영역도 스타일링 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516918" y="1240423"/>
            <a:ext cx="220155" cy="1960509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094665" y="715821"/>
            <a:ext cx="2273003" cy="6884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ButtonStyle5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이름으로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하나 추가합니다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FD075F-B1A7-134D-8F0A-7A3714FE53B6}"/>
              </a:ext>
            </a:extLst>
          </p:cNvPr>
          <p:cNvSpPr/>
          <p:nvPr/>
        </p:nvSpPr>
        <p:spPr>
          <a:xfrm>
            <a:off x="6788986" y="1388861"/>
            <a:ext cx="2688843" cy="570568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14A4C317-4FF0-7541-8655-5E0D3F4A2E6C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9477829" y="1595791"/>
            <a:ext cx="983981" cy="78354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2DACBB-BC89-CB49-8D57-A77C1DED6BF3}"/>
              </a:ext>
            </a:extLst>
          </p:cNvPr>
          <p:cNvSpPr/>
          <p:nvPr/>
        </p:nvSpPr>
        <p:spPr>
          <a:xfrm>
            <a:off x="6794546" y="1968088"/>
            <a:ext cx="4284025" cy="1114799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928554-5DFF-794E-A942-24B9A85DB81F}"/>
              </a:ext>
            </a:extLst>
          </p:cNvPr>
          <p:cNvSpPr/>
          <p:nvPr/>
        </p:nvSpPr>
        <p:spPr>
          <a:xfrm>
            <a:off x="8599714" y="3306510"/>
            <a:ext cx="2949096" cy="242663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체크모양 영역에 해당하는 아이콘 부분의 스타일을 정의할 건데요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앞서 연습한대로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ButtonStyle.Icon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프로퍼티를 사용합니다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프로퍼티는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Tizen.NUI.BaseComponents.ImageViewStyle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타입이므로 이렇게 태그를 열어줍니다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790BE2-D93A-864D-938D-27E06442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85" y="5045993"/>
            <a:ext cx="1524467" cy="590463"/>
          </a:xfrm>
          <a:prstGeom prst="rect">
            <a:avLst/>
          </a:prstGeom>
        </p:spPr>
      </p:pic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6C7BC737-4662-3D4F-952F-066BD395AAAF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>
            <a:off x="11078571" y="2525488"/>
            <a:ext cx="470239" cy="1994339"/>
          </a:xfrm>
          <a:prstGeom prst="bentConnector3">
            <a:avLst>
              <a:gd name="adj1" fmla="val 148614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DE6F7C-F629-B74A-A4D5-5B99760C5F9E}"/>
              </a:ext>
            </a:extLst>
          </p:cNvPr>
          <p:cNvSpPr/>
          <p:nvPr/>
        </p:nvSpPr>
        <p:spPr>
          <a:xfrm>
            <a:off x="2900355" y="3678387"/>
            <a:ext cx="3964901" cy="222892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ImageViewStyle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ResourceUrl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를 설정하여 체크 모양을 정의해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일반 버튼과 달리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Selected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상태가 존재합니다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Normal, Pressed, Selected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이렇게 세가지 상태에 대한 이미지를 지정하겠습니다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065A1FE3-F46B-3941-841B-4827048CF319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6485826" y="3107131"/>
            <a:ext cx="2065150" cy="1306290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7D0EAC0A-7FF9-8B4E-9E3A-03ECCE86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108" y="4887194"/>
            <a:ext cx="381000" cy="381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D261CC-5A87-3E47-8C89-AA1C352A7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273" y="4887194"/>
            <a:ext cx="381000" cy="381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991EBB5-3C09-504F-9631-0EB78226E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438" y="4887194"/>
            <a:ext cx="381000" cy="381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1BAE48-E956-AC41-B9E9-316D35D88957}"/>
              </a:ext>
            </a:extLst>
          </p:cNvPr>
          <p:cNvSpPr txBox="1"/>
          <p:nvPr/>
        </p:nvSpPr>
        <p:spPr>
          <a:xfrm>
            <a:off x="2900355" y="5341224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/>
              <a:t>check_icon_normal.png</a:t>
            </a:r>
            <a:endParaRPr kumimoji="1" lang="ko-Kore-KR" altLang="en-US" sz="9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0C3CE7-E973-554B-998E-0FE6FB46355F}"/>
              </a:ext>
            </a:extLst>
          </p:cNvPr>
          <p:cNvSpPr txBox="1"/>
          <p:nvPr/>
        </p:nvSpPr>
        <p:spPr>
          <a:xfrm>
            <a:off x="4198963" y="5341224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/>
              <a:t>check_icon_pressed.png</a:t>
            </a:r>
            <a:endParaRPr kumimoji="1" lang="ko-Kore-KR" altLang="en-US" sz="9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668B91-7948-5549-B50A-84350D76E2FE}"/>
              </a:ext>
            </a:extLst>
          </p:cNvPr>
          <p:cNvSpPr txBox="1"/>
          <p:nvPr/>
        </p:nvSpPr>
        <p:spPr>
          <a:xfrm>
            <a:off x="5528030" y="5341224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/>
              <a:t>check_icon_selected.png</a:t>
            </a:r>
            <a:endParaRPr kumimoji="1" lang="ko-Kore-KR" altLang="en-US" sz="900"/>
          </a:p>
        </p:txBody>
      </p:sp>
    </p:spTree>
    <p:extLst>
      <p:ext uri="{BB962C8B-B14F-4D97-AF65-F5344CB8AC3E}">
        <p14:creationId xmlns:p14="http://schemas.microsoft.com/office/powerpoint/2010/main" val="346520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A8E6CE4-B609-524D-9DD7-E92D9D5F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038679-C1ED-AC4E-9868-6634E2BFF551}"/>
              </a:ext>
            </a:extLst>
          </p:cNvPr>
          <p:cNvSpPr/>
          <p:nvPr/>
        </p:nvSpPr>
        <p:spPr>
          <a:xfrm>
            <a:off x="866636" y="3262085"/>
            <a:ext cx="3596506" cy="1026885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0A26D0-7F1E-F248-8183-E49DF1989286}"/>
              </a:ext>
            </a:extLst>
          </p:cNvPr>
          <p:cNvSpPr/>
          <p:nvPr/>
        </p:nvSpPr>
        <p:spPr>
          <a:xfrm>
            <a:off x="6665687" y="1104195"/>
            <a:ext cx="4263569" cy="2132487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8BBCBC-0AB6-4443-95E8-24907FD19132}"/>
              </a:ext>
            </a:extLst>
          </p:cNvPr>
          <p:cNvSpPr/>
          <p:nvPr/>
        </p:nvSpPr>
        <p:spPr>
          <a:xfrm>
            <a:off x="2664889" y="4404881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세개 정의하고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ButtonStyle5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라고 지정하겠습니다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세개의 체크박스는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ButtonStyle5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정의한 모양을 동일하게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E80E3-F1A4-534A-95C1-6DA724C1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72" y="5420883"/>
            <a:ext cx="994228" cy="9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3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dirty="0"/>
              <a:t>NUI </a:t>
            </a:r>
            <a:r>
              <a:rPr kumimoji="1" lang="ko-KR" altLang="en-US" sz="5400" dirty="0"/>
              <a:t>컴포넌트 스타일링 개요</a:t>
            </a:r>
            <a:endParaRPr kumimoji="1" lang="en-US" altLang="ko-Kore-KR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8BDB2-E0C4-B840-9B9D-B311039BD531}"/>
              </a:ext>
            </a:extLst>
          </p:cNvPr>
          <p:cNvSpPr txBox="1"/>
          <p:nvPr/>
        </p:nvSpPr>
        <p:spPr>
          <a:xfrm>
            <a:off x="368157" y="1066801"/>
            <a:ext cx="114265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NUI</a:t>
            </a:r>
            <a:r>
              <a:rPr kumimoji="1" lang="ko-KR" altLang="en-US" sz="2000" dirty="0"/>
              <a:t>의 컴포넌트는 스타일을 사용하여 꾸밀  수 있습니다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각 컴포넌트는 그것을 꾸밀 수 있는 스타일 클래스를 제공하는데 예를 들면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아래와 같습니다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View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ViewStyle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(</a:t>
            </a:r>
            <a:r>
              <a:rPr kumimoji="1" lang="en-US" altLang="ko-KR" sz="1400" dirty="0">
                <a:sym typeface="Wingdings" pitchFamily="2" charset="2"/>
                <a:hlinkClick r:id="rId2"/>
              </a:rPr>
              <a:t>https://docs.tizen.org/application/dotnet/api/TizenFX/API9/api/Tizen.NUI.BaseComponents.ViewStyle.html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Button, CheckBox, RadioButton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ButtonStyle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(</a:t>
            </a:r>
            <a:r>
              <a:rPr kumimoji="1" lang="en-US" altLang="ko-KR" sz="1400" dirty="0">
                <a:sym typeface="Wingdings" pitchFamily="2" charset="2"/>
                <a:hlinkClick r:id="rId3"/>
              </a:rPr>
              <a:t>https://docs.tizen.org/application/dotnet/api/TizenFX/API9/api/Tizen.NUI.Components.ButtonStyle.html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Switch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SwitchStyle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(</a:t>
            </a:r>
            <a:r>
              <a:rPr kumimoji="1" lang="en-US" altLang="ko-KR" sz="1400" dirty="0">
                <a:sym typeface="Wingdings" pitchFamily="2" charset="2"/>
                <a:hlinkClick r:id="rId2"/>
              </a:rPr>
              <a:t>https://docs.tizen.org/application/dotnet/api/TizenFX/API9/api/Tizen.NUI.BaseComponents.ViewStyle.html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ym typeface="Wingdings" pitchFamily="2" charset="2"/>
            </a:endParaRPr>
          </a:p>
          <a:p>
            <a:endParaRPr kumimoji="1" lang="en-US" altLang="ko-KR" sz="1400" dirty="0">
              <a:sym typeface="Wingdings" pitchFamily="2" charset="2"/>
            </a:endParaRPr>
          </a:p>
          <a:p>
            <a:r>
              <a:rPr kumimoji="1" lang="ko-KR" altLang="en-US" sz="2000" dirty="0"/>
              <a:t>스타일은 두가지 특징적인 기능을 제공합니다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즉 아래의 기능이 필요할때 스타일을 사용하시면 됩니다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14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b="1" i="1" dirty="0">
                <a:solidFill>
                  <a:srgbClr val="0070C0"/>
                </a:solidFill>
              </a:rPr>
              <a:t>한번 스타일을 정의해 놓으면</a:t>
            </a:r>
            <a:r>
              <a:rPr kumimoji="1" lang="en-US" altLang="ko-KR" sz="2000" b="1" i="1" dirty="0">
                <a:solidFill>
                  <a:srgbClr val="0070C0"/>
                </a:solidFill>
              </a:rPr>
              <a:t>,</a:t>
            </a:r>
            <a:r>
              <a:rPr kumimoji="1" lang="ko-KR" altLang="en-US" sz="2000" b="1" i="1" dirty="0">
                <a:solidFill>
                  <a:srgbClr val="0070C0"/>
                </a:solidFill>
              </a:rPr>
              <a:t> 동일한 모양이 필요할 때 재사용할 수 있다</a:t>
            </a:r>
            <a:r>
              <a:rPr kumimoji="1" lang="en-US" altLang="ko-KR" sz="2000" b="1" i="1" dirty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b="1" i="1" dirty="0">
                <a:solidFill>
                  <a:srgbClr val="0070C0"/>
                </a:solidFill>
              </a:rPr>
              <a:t>Pressed, Disabled </a:t>
            </a:r>
            <a:r>
              <a:rPr kumimoji="1" lang="ko-KR" altLang="en-US" sz="2000" b="1" i="1" dirty="0">
                <a:solidFill>
                  <a:srgbClr val="0070C0"/>
                </a:solidFill>
              </a:rPr>
              <a:t>등 컴포넌트의 상황 변화에 따른 모양을 설정할 수 있다</a:t>
            </a:r>
            <a:r>
              <a:rPr kumimoji="1" lang="en-US" altLang="ko-KR" sz="2000" b="1" i="1" dirty="0">
                <a:solidFill>
                  <a:srgbClr val="0070C0"/>
                </a:solidFill>
              </a:rPr>
              <a:t>.</a:t>
            </a:r>
          </a:p>
          <a:p>
            <a:endParaRPr kumimoji="1"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730E20-F3EF-864E-9A64-10BA380BD7A9}"/>
              </a:ext>
            </a:extLst>
          </p:cNvPr>
          <p:cNvSpPr/>
          <p:nvPr/>
        </p:nvSpPr>
        <p:spPr>
          <a:xfrm>
            <a:off x="8911255" y="75352"/>
            <a:ext cx="2273003" cy="62859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개념적으로 한번 설명하고 시작하면 좋을것 같습니다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dirty="0"/>
              <a:t>버튼 스타일링 튜토리얼 시작</a:t>
            </a:r>
            <a:r>
              <a:rPr kumimoji="1" lang="en-US" altLang="ko-KR" sz="5400" dirty="0"/>
              <a:t>!</a:t>
            </a:r>
            <a:endParaRPr kumimoji="1" lang="en-US" altLang="ko-Kore-KR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9450-66E8-C145-9E72-BF664A66ADE1}"/>
              </a:ext>
            </a:extLst>
          </p:cNvPr>
          <p:cNvSpPr txBox="1"/>
          <p:nvPr/>
        </p:nvSpPr>
        <p:spPr>
          <a:xfrm>
            <a:off x="368157" y="974335"/>
            <a:ext cx="11426576" cy="560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/>
              <a:t>이 튜토리얼에서는 버튼 스타일을 설정하는 방법에 대해 연습해 볼 것입니다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2000" dirty="0"/>
              <a:t>제공된 템플릿의 </a:t>
            </a:r>
            <a:r>
              <a:rPr kumimoji="1" lang="en-US" altLang="ko-KR" sz="2000" dirty="0"/>
              <a:t>res/theme </a:t>
            </a:r>
            <a:r>
              <a:rPr kumimoji="1" lang="ko-KR" altLang="en-US" sz="2000" dirty="0"/>
              <a:t>폴더를 살펴보면 </a:t>
            </a:r>
            <a:r>
              <a:rPr kumimoji="1" lang="en-US" altLang="ko-KR" sz="2000" dirty="0"/>
              <a:t>theme.xaml </a:t>
            </a:r>
            <a:r>
              <a:rPr kumimoji="1" lang="ko-KR" altLang="en-US" sz="2000" dirty="0"/>
              <a:t>파일이 들어있습니다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2000" dirty="0"/>
              <a:t>이 </a:t>
            </a:r>
            <a:r>
              <a:rPr kumimoji="1" lang="en-US" altLang="ko-KR" sz="2000" dirty="0"/>
              <a:t>xaml </a:t>
            </a:r>
            <a:r>
              <a:rPr kumimoji="1" lang="ko-KR" altLang="en-US" sz="2000" dirty="0"/>
              <a:t>파일 안에 </a:t>
            </a:r>
            <a:r>
              <a:rPr kumimoji="1" lang="en-US" altLang="ko-KR" sz="2000" dirty="0"/>
              <a:t>style</a:t>
            </a:r>
            <a:r>
              <a:rPr kumimoji="1" lang="ko-KR" altLang="en-US" sz="2000" dirty="0"/>
              <a:t> 을 정의할 것입니다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r>
              <a:rPr kumimoji="1" lang="en-US" altLang="ko-KR" sz="2000" dirty="0">
                <a:solidFill>
                  <a:srgbClr val="C00000"/>
                </a:solidFill>
              </a:rPr>
              <a:t>* </a:t>
            </a:r>
            <a:r>
              <a:rPr kumimoji="1" lang="ko-KR" altLang="en-US" sz="2000" dirty="0">
                <a:solidFill>
                  <a:srgbClr val="C00000"/>
                </a:solidFill>
              </a:rPr>
              <a:t>템플릿을 사용하지 않는 경우에는 </a:t>
            </a:r>
            <a:r>
              <a:rPr kumimoji="1" lang="en-US" altLang="ko-KR" sz="2000" dirty="0">
                <a:solidFill>
                  <a:srgbClr val="C00000"/>
                </a:solidFill>
              </a:rPr>
              <a:t>res/theme/theme.xaml</a:t>
            </a:r>
            <a:r>
              <a:rPr kumimoji="1" lang="ko-KR" altLang="en-US" sz="2000" dirty="0">
                <a:solidFill>
                  <a:srgbClr val="C00000"/>
                </a:solidFill>
              </a:rPr>
              <a:t>을 생성한 후 위 내용대로 타이핑 하면 됩니다</a:t>
            </a:r>
            <a:r>
              <a:rPr kumimoji="1" lang="en-US" altLang="ko-KR" sz="2000" dirty="0">
                <a:solidFill>
                  <a:srgbClr val="C00000"/>
                </a:solidFill>
              </a:rPr>
              <a:t>.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7ACFF-CD5C-FD4B-B467-6F53B4F9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63" y="2686347"/>
            <a:ext cx="8269054" cy="29409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653EC5-764C-B049-BDCC-438FE3E1BD1A}"/>
              </a:ext>
            </a:extLst>
          </p:cNvPr>
          <p:cNvSpPr/>
          <p:nvPr/>
        </p:nvSpPr>
        <p:spPr>
          <a:xfrm>
            <a:off x="1691355" y="2204581"/>
            <a:ext cx="2075102" cy="53982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열어보면 이런 내용이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채워져 있습니다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C311F5-6CFD-E040-BE0C-F19F85D00742}"/>
              </a:ext>
            </a:extLst>
          </p:cNvPr>
          <p:cNvSpPr/>
          <p:nvPr/>
        </p:nvSpPr>
        <p:spPr>
          <a:xfrm>
            <a:off x="2513219" y="4055542"/>
            <a:ext cx="3568226" cy="451516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24140E-31EC-F849-B295-521D5FEA5E34}"/>
              </a:ext>
            </a:extLst>
          </p:cNvPr>
          <p:cNvSpPr/>
          <p:nvPr/>
        </p:nvSpPr>
        <p:spPr>
          <a:xfrm>
            <a:off x="5869890" y="4432765"/>
            <a:ext cx="2565993" cy="349694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부분에 스타일들을 채워 넣을  겁니다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ko-Kore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0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dirty="0"/>
              <a:t>버튼 스타일링 튜토리얼 시작</a:t>
            </a:r>
            <a:r>
              <a:rPr kumimoji="1" lang="en-US" altLang="ko-KR" sz="5400" dirty="0"/>
              <a:t>!</a:t>
            </a:r>
            <a:endParaRPr kumimoji="1" lang="en-US" altLang="ko-Kore-KR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9450-66E8-C145-9E72-BF664A66ADE1}"/>
              </a:ext>
            </a:extLst>
          </p:cNvPr>
          <p:cNvSpPr txBox="1"/>
          <p:nvPr/>
        </p:nvSpPr>
        <p:spPr>
          <a:xfrm>
            <a:off x="368157" y="974335"/>
            <a:ext cx="11426576" cy="523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000" dirty="0"/>
              <a:t>theme.xaml </a:t>
            </a:r>
            <a:r>
              <a:rPr kumimoji="1" lang="ko-KR" altLang="en-US" sz="2000" dirty="0"/>
              <a:t>파일은 기본적으로 비활성화 되어있는데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>
              <a:lnSpc>
                <a:spcPct val="120000"/>
              </a:lnSpc>
            </a:pPr>
            <a:r>
              <a:rPr kumimoji="1" lang="ko-KR" altLang="en-US" sz="2000" dirty="0"/>
              <a:t>템플릿의 메인 </a:t>
            </a:r>
            <a:r>
              <a:rPr kumimoji="1" lang="en-US" altLang="ko-KR" sz="2000" dirty="0"/>
              <a:t>cs </a:t>
            </a:r>
            <a:r>
              <a:rPr kumimoji="1" lang="ko-KR" altLang="en-US" sz="2000" dirty="0"/>
              <a:t>파일 </a:t>
            </a:r>
            <a:r>
              <a:rPr kumimoji="1" lang="en-US" altLang="ko-KR" sz="2000" dirty="0"/>
              <a:t>(e.g. Scene1.cs) </a:t>
            </a:r>
            <a:r>
              <a:rPr kumimoji="1" lang="ko-KR" altLang="en-US" sz="2000" dirty="0"/>
              <a:t>을 열어 아래 부분의 주석을 해제해 주어 활성화 시킵니다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dirty="0">
                <a:solidFill>
                  <a:srgbClr val="C00000"/>
                </a:solidFill>
              </a:rPr>
              <a:t>* </a:t>
            </a:r>
            <a:r>
              <a:rPr kumimoji="1" lang="ko-KR" altLang="en-US" sz="2000" dirty="0">
                <a:solidFill>
                  <a:srgbClr val="C00000"/>
                </a:solidFill>
              </a:rPr>
              <a:t>템플릿을 사용하지 않는 경우에는 위 내용대로 타이핑 하면 됩니다</a:t>
            </a:r>
            <a:r>
              <a:rPr kumimoji="1" lang="en-US" altLang="ko-KR" sz="2000" dirty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20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87E4F0-E7AE-7C41-836E-177D84122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3" t="26218" r="24733" b="51311"/>
          <a:stretch/>
        </p:blipFill>
        <p:spPr>
          <a:xfrm>
            <a:off x="117877" y="2010145"/>
            <a:ext cx="11956245" cy="28973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1DD509-92D8-164B-9742-B97E21A5504D}"/>
              </a:ext>
            </a:extLst>
          </p:cNvPr>
          <p:cNvSpPr/>
          <p:nvPr/>
        </p:nvSpPr>
        <p:spPr>
          <a:xfrm>
            <a:off x="730048" y="3725932"/>
            <a:ext cx="11270168" cy="3698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0A07B-5E5A-3E4B-B1F4-BE27DE07CD54}"/>
              </a:ext>
            </a:extLst>
          </p:cNvPr>
          <p:cNvSpPr/>
          <p:nvPr/>
        </p:nvSpPr>
        <p:spPr>
          <a:xfrm>
            <a:off x="9434223" y="2975912"/>
            <a:ext cx="2565993" cy="71919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 부분에 코드를 넣어줘야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theme.xaml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사용할 수 있습니다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ko-Kore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6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516743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정말 간단한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버튼 스타일을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만들어 적용해 보는 예제</a:t>
            </a:r>
            <a:endParaRPr kumimoji="1" lang="en-US" altLang="ko-Kore-KR" sz="5400" dirty="0"/>
          </a:p>
        </p:txBody>
      </p:sp>
    </p:spTree>
    <p:extLst>
      <p:ext uri="{BB962C8B-B14F-4D97-AF65-F5344CB8AC3E}">
        <p14:creationId xmlns:p14="http://schemas.microsoft.com/office/powerpoint/2010/main" val="90941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F124FD-9C7C-A84D-A03D-E4744234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6FF76-FACD-4D48-9616-89A3833E711E}"/>
              </a:ext>
            </a:extLst>
          </p:cNvPr>
          <p:cNvSpPr/>
          <p:nvPr/>
        </p:nvSpPr>
        <p:spPr>
          <a:xfrm>
            <a:off x="8678776" y="138694"/>
            <a:ext cx="1663401" cy="44179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theme.xaml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열어서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B6C0E90-C1CD-3F4A-8FD5-D2E7C3E692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78869" y="359592"/>
            <a:ext cx="1699907" cy="0"/>
          </a:xfrm>
          <a:prstGeom prst="straightConnector1">
            <a:avLst/>
          </a:prstGeom>
          <a:ln w="127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8294913" y="2211250"/>
            <a:ext cx="3505951" cy="77957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</a:p>
          <a:p>
            <a:r>
              <a:rPr kumimoji="1" lang="ko-KR" altLang="en-US" sz="1100" b="1" dirty="0">
                <a:solidFill>
                  <a:srgbClr val="C00000"/>
                </a:solidFill>
              </a:rPr>
              <a:t>각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Style</a:t>
            </a:r>
            <a:r>
              <a:rPr kumimoji="1" lang="ko-KR" altLang="en-US" sz="1100" b="1" dirty="0">
                <a:solidFill>
                  <a:srgbClr val="C00000"/>
                </a:solidFill>
              </a:rPr>
              <a:t>은 반드시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“x:Key”</a:t>
            </a:r>
            <a:r>
              <a:rPr kumimoji="1" lang="ko-KR" altLang="en-US" sz="1100" b="1" dirty="0">
                <a:solidFill>
                  <a:srgbClr val="C00000"/>
                </a:solidFill>
              </a:rPr>
              <a:t>값을 가져야 합니다</a:t>
            </a:r>
            <a:r>
              <a:rPr kumimoji="1" lang="en-US" altLang="ko-KR" sz="1100" dirty="0">
                <a:solidFill>
                  <a:srgbClr val="C00000"/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개념이라고 보시면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”ButtonStyle1”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이름으로 넣겠습니다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601559" y="1212745"/>
            <a:ext cx="172298" cy="792000"/>
          </a:xfrm>
          <a:prstGeom prst="leftBracket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201370" y="1316324"/>
            <a:ext cx="2273003" cy="134704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하나 정의해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네임스페이스는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Tizen.NUI.Components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이므로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위에 정의된 대로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“c”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문자를 사용하여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c:ButtonStyle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씁니다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06C24899-C3FE-1D46-ADE0-E4B68181EE3B}"/>
              </a:ext>
            </a:extLst>
          </p:cNvPr>
          <p:cNvCxnSpPr>
            <a:cxnSpLocks/>
            <a:stCxn id="46" idx="3"/>
            <a:endCxn id="19" idx="3"/>
          </p:cNvCxnSpPr>
          <p:nvPr/>
        </p:nvCxnSpPr>
        <p:spPr>
          <a:xfrm>
            <a:off x="7859486" y="1397488"/>
            <a:ext cx="3941378" cy="1203547"/>
          </a:xfrm>
          <a:prstGeom prst="bentConnector3">
            <a:avLst>
              <a:gd name="adj1" fmla="val 105800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1256EE-4DED-AA48-9A63-B2244C857F69}"/>
              </a:ext>
            </a:extLst>
          </p:cNvPr>
          <p:cNvSpPr/>
          <p:nvPr/>
        </p:nvSpPr>
        <p:spPr>
          <a:xfrm>
            <a:off x="6883649" y="3548550"/>
            <a:ext cx="4338286" cy="2949855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CornerRadius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필요한 값을 원한는대로 설정한 후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설정해 볼 건데요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ButtonStyle.BackgroundColor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는 조금 특수한 프로퍼티 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타입으로 정의된 프로퍼티인데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이런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타입의 프로퍼티는 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Pressed, Disabled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상황에 따라 다른 값을 정의할 수 있습니다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Normal, Pressed 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때의 색상을 각각 지정해 보겠습니다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상태에 따른 값 지정을 하고 싶지 않다면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키워드로 값을 하나만 넣으시면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491D1281-4C47-D245-A942-774CCC3C2A3A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>
            <a:off x="5763347" y="3028932"/>
            <a:ext cx="3114849" cy="874243"/>
          </a:xfrm>
          <a:prstGeom prst="bentConnector4">
            <a:avLst>
              <a:gd name="adj1" fmla="val 26324"/>
              <a:gd name="adj2" fmla="val 126148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34158028-4603-9444-A2FA-D9C69EBAB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26" r="2154" b="19436"/>
          <a:stretch/>
        </p:blipFill>
        <p:spPr>
          <a:xfrm>
            <a:off x="7087726" y="5848614"/>
            <a:ext cx="3727976" cy="41365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4F16D5-F649-3B44-9FAE-281D8F22BF92}"/>
              </a:ext>
            </a:extLst>
          </p:cNvPr>
          <p:cNvSpPr/>
          <p:nvPr/>
        </p:nvSpPr>
        <p:spPr>
          <a:xfrm>
            <a:off x="6773951" y="1329045"/>
            <a:ext cx="1085535" cy="136885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32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F124FD-9C7C-A84D-A03D-E4744234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3054998" y="1247037"/>
            <a:ext cx="3505951" cy="68435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theme.xaml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정의한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ButtonStyle1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 간단한 버튼을 하나 만들어 보겠습니다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1256EE-4DED-AA48-9A63-B2244C857F69}"/>
              </a:ext>
            </a:extLst>
          </p:cNvPr>
          <p:cNvSpPr/>
          <p:nvPr/>
        </p:nvSpPr>
        <p:spPr>
          <a:xfrm>
            <a:off x="1891977" y="3178424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열어 버튼을 하나 정의한 다음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ButtonStyle1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이라고 지정해 주세요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버튼은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ButtonStyle1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정의한 스타일을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06E9E5-4FD4-C54B-BB75-415B079DB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2" r="81750" b="88042"/>
          <a:stretch/>
        </p:blipFill>
        <p:spPr>
          <a:xfrm>
            <a:off x="2095174" y="4179911"/>
            <a:ext cx="2164786" cy="631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57AD27-51D4-9642-951A-5B3219E4D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58" r="82241" b="88042"/>
          <a:stretch/>
        </p:blipFill>
        <p:spPr>
          <a:xfrm>
            <a:off x="4921818" y="4179911"/>
            <a:ext cx="2106729" cy="624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EA151-D80A-924B-B88A-D643B13EACD6}"/>
              </a:ext>
            </a:extLst>
          </p:cNvPr>
          <p:cNvSpPr txBox="1"/>
          <p:nvPr/>
        </p:nvSpPr>
        <p:spPr>
          <a:xfrm>
            <a:off x="2872034" y="4865358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Normal</a:t>
            </a:r>
            <a:endParaRPr kumimoji="1" lang="ko-Kore-KR" altLang="en-US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28ABAB-A4DB-0541-8745-105AA885586D}"/>
              </a:ext>
            </a:extLst>
          </p:cNvPr>
          <p:cNvSpPr txBox="1"/>
          <p:nvPr/>
        </p:nvSpPr>
        <p:spPr>
          <a:xfrm>
            <a:off x="5669649" y="4855934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Pressed</a:t>
            </a:r>
            <a:endParaRPr kumimoji="1" lang="ko-Kore-KR" altLang="en-US" sz="11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CA8019-C165-E14C-A273-E631155799C4}"/>
              </a:ext>
            </a:extLst>
          </p:cNvPr>
          <p:cNvSpPr/>
          <p:nvPr/>
        </p:nvSpPr>
        <p:spPr>
          <a:xfrm>
            <a:off x="6679608" y="1203799"/>
            <a:ext cx="3596506" cy="849971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C5D2FE-03D5-3040-B92B-831A166EF551}"/>
              </a:ext>
            </a:extLst>
          </p:cNvPr>
          <p:cNvSpPr/>
          <p:nvPr/>
        </p:nvSpPr>
        <p:spPr>
          <a:xfrm>
            <a:off x="866636" y="2706422"/>
            <a:ext cx="3596506" cy="286946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068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89411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버튼의 </a:t>
            </a:r>
            <a:r>
              <a:rPr kumimoji="1" lang="en-US" altLang="ko-KR" sz="5400" dirty="0"/>
              <a:t>Text</a:t>
            </a:r>
            <a:r>
              <a:rPr kumimoji="1" lang="ko-KR" altLang="en-US" sz="5400" dirty="0"/>
              <a:t>부분을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스타일링 해보는 예제</a:t>
            </a:r>
            <a:endParaRPr kumimoji="1" lang="en-US" altLang="ko-Kore-KR" sz="5400" dirty="0"/>
          </a:p>
        </p:txBody>
      </p:sp>
    </p:spTree>
    <p:extLst>
      <p:ext uri="{BB962C8B-B14F-4D97-AF65-F5344CB8AC3E}">
        <p14:creationId xmlns:p14="http://schemas.microsoft.com/office/powerpoint/2010/main" val="109199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038AA9-6C74-4C4A-8064-3A1CE3182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8865208" y="1607973"/>
            <a:ext cx="3078489" cy="7569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이번에는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CornerRadius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해보겠습니다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아까 연습한 대로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적당한  값을 넣어봅니다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499960" y="2163428"/>
            <a:ext cx="220155" cy="1457886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168901" y="2302399"/>
            <a:ext cx="2273003" cy="6884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ButtonStyle2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이름으로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하나 더 만들어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1E88EC-9DBA-6E4A-903A-9BB5971F2697}"/>
              </a:ext>
            </a:extLst>
          </p:cNvPr>
          <p:cNvSpPr/>
          <p:nvPr/>
        </p:nvSpPr>
        <p:spPr>
          <a:xfrm>
            <a:off x="9071429" y="3530621"/>
            <a:ext cx="2949096" cy="191223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텍스트 부분을 정의할 건데요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en-US" altLang="ko-KR" sz="1100" b="1" dirty="0">
                <a:solidFill>
                  <a:srgbClr val="C00000"/>
                </a:solidFill>
              </a:rPr>
              <a:t>ButtonStyle.Text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프로퍼티를 사용합니다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프로퍼티는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Tizen.NUI.BaseComponents.TextLabelStyle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타입이므로 이렇게 태그를 열어줍니다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7754B7-B1AE-6F43-8FE2-E6DFD106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270" y="4806475"/>
            <a:ext cx="1384363" cy="540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FD075F-B1A7-134D-8F0A-7A3714FE53B6}"/>
              </a:ext>
            </a:extLst>
          </p:cNvPr>
          <p:cNvSpPr/>
          <p:nvPr/>
        </p:nvSpPr>
        <p:spPr>
          <a:xfrm>
            <a:off x="6799645" y="2791409"/>
            <a:ext cx="3568226" cy="756000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FACC27-BD41-5448-A632-1FE6FF52C4A8}"/>
              </a:ext>
            </a:extLst>
          </p:cNvPr>
          <p:cNvSpPr/>
          <p:nvPr/>
        </p:nvSpPr>
        <p:spPr>
          <a:xfrm>
            <a:off x="6809923" y="2339893"/>
            <a:ext cx="3568226" cy="451516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14A4C317-4FF0-7541-8655-5E0D3F4A2E6C}"/>
              </a:ext>
            </a:extLst>
          </p:cNvPr>
          <p:cNvCxnSpPr>
            <a:cxnSpLocks/>
            <a:stCxn id="27" idx="0"/>
            <a:endCxn id="19" idx="1"/>
          </p:cNvCxnSpPr>
          <p:nvPr/>
        </p:nvCxnSpPr>
        <p:spPr>
          <a:xfrm rot="5400000" flipH="1" flipV="1">
            <a:off x="8552893" y="2027578"/>
            <a:ext cx="353459" cy="271172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B29687A-D958-C546-94EC-BE81D31FF521}"/>
              </a:ext>
            </a:extLst>
          </p:cNvPr>
          <p:cNvCxnSpPr>
            <a:cxnSpLocks/>
            <a:stCxn id="26" idx="2"/>
            <a:endCxn id="23" idx="1"/>
          </p:cNvCxnSpPr>
          <p:nvPr/>
        </p:nvCxnSpPr>
        <p:spPr>
          <a:xfrm rot="16200000" flipH="1">
            <a:off x="8357928" y="3773238"/>
            <a:ext cx="939330" cy="487671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73ADA8-DBFF-E948-99A6-C654D3CE3111}"/>
              </a:ext>
            </a:extLst>
          </p:cNvPr>
          <p:cNvSpPr/>
          <p:nvPr/>
        </p:nvSpPr>
        <p:spPr>
          <a:xfrm>
            <a:off x="5198441" y="4299842"/>
            <a:ext cx="2949096" cy="104663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타입인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TextLabelStyle.TextColor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를 설정해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상태일땐 검은색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Pressed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일땐 흰색이 나오도록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1EE23052-002E-0948-A04E-F0FC372E787A}"/>
              </a:ext>
            </a:extLst>
          </p:cNvPr>
          <p:cNvCxnSpPr>
            <a:cxnSpLocks/>
            <a:endCxn id="35" idx="3"/>
          </p:cNvCxnSpPr>
          <p:nvPr/>
        </p:nvCxnSpPr>
        <p:spPr>
          <a:xfrm rot="16200000" flipH="1">
            <a:off x="7335449" y="4011071"/>
            <a:ext cx="1495780" cy="128395"/>
          </a:xfrm>
          <a:prstGeom prst="bentConnector4">
            <a:avLst>
              <a:gd name="adj1" fmla="val 32507"/>
              <a:gd name="adj2" fmla="val 278044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5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1158</Words>
  <Application>Microsoft Macintosh PowerPoint</Application>
  <PresentationFormat>와이드스크린</PresentationFormat>
  <Paragraphs>199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YANG</dc:creator>
  <cp:lastModifiedBy>JIYUN YANG</cp:lastModifiedBy>
  <cp:revision>56</cp:revision>
  <dcterms:created xsi:type="dcterms:W3CDTF">2021-07-08T16:23:02Z</dcterms:created>
  <dcterms:modified xsi:type="dcterms:W3CDTF">2021-07-26T05:56:35Z</dcterms:modified>
</cp:coreProperties>
</file>