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89"/>
    <p:restoredTop sz="96405"/>
  </p:normalViewPr>
  <p:slideViewPr>
    <p:cSldViewPr snapToGrid="0" snapToObjects="1">
      <p:cViewPr>
        <p:scale>
          <a:sx n="162" d="100"/>
          <a:sy n="162" d="100"/>
        </p:scale>
        <p:origin x="488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B7124-4311-0045-82E2-620CACD75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D975FD-865B-D843-BA34-3383CC706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57DB4-99ED-7347-B441-A2C57162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689B-D4D1-BB4E-A503-44CAEB2E43C9}" type="datetimeFigureOut">
              <a:t>2021. 7. 26.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7D33A-CC82-AB43-9A0B-E43344C7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0CBA9D-806D-6E42-9C4D-DD10092A2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E822-32BF-E84D-B258-390664EB155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456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3874C-8BD0-0846-89EE-CA9FE8592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780324-131E-4643-B2C0-17C064DCF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F8E79-FE5B-B447-B1CA-52BF1399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689B-D4D1-BB4E-A503-44CAEB2E43C9}" type="datetimeFigureOut">
              <a:t>2021. 7. 26.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462AD-30F6-2447-B8F5-A86EA2B0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37E0FA-E518-2546-82A1-336DF2DC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E822-32BF-E84D-B258-390664EB155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852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DCEE73-F3EA-E440-9F1E-472EC45F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DF27F5-9D71-B441-A563-45CE09F47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CB825-76DC-2A49-9F1E-16F383B76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689B-D4D1-BB4E-A503-44CAEB2E43C9}" type="datetimeFigureOut">
              <a:t>2021. 7. 26.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18F98-9E0F-AB4E-8457-389F73F6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DE6607-2616-4644-9506-020F8BB1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E822-32BF-E84D-B258-390664EB155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765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2706D-21D9-9543-A3A4-36E75CCC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79E2A-11D8-764A-990D-3422CC53E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E67983-118D-7143-9A74-C361C6E00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689B-D4D1-BB4E-A503-44CAEB2E43C9}" type="datetimeFigureOut">
              <a:t>2021. 7. 26.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47E031-9372-9E44-A2CF-FE1A068C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F81F2E-2BFB-8F4A-A8FC-9474A0A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E822-32BF-E84D-B258-390664EB155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864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3BE0-07E1-C348-A0A6-D1C7DBFF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065551-5035-814F-88B7-12278AD78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159D11-3676-5145-A215-2A0508E1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689B-D4D1-BB4E-A503-44CAEB2E43C9}" type="datetimeFigureOut">
              <a:t>2021. 7. 26.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6230A3-21B2-4547-B533-A2EE3C8FF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9009B6-3C66-5847-9DFD-99E0DD1B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E822-32BF-E84D-B258-390664EB155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681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12E8B-AC15-9C41-AA33-40D1A0F5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93562-4A2C-924F-BC05-F2EB7C7D6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8624C1-5C95-2846-B161-BF72E1463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C9DB23-37A5-1349-B0E9-31E3ABF8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689B-D4D1-BB4E-A503-44CAEB2E43C9}" type="datetimeFigureOut">
              <a:t>2021. 7. 26.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F376F1-4E73-1A43-A99F-84AA6A21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250B6A-DD3B-0E4A-8B32-649298A2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E822-32BF-E84D-B258-390664EB155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116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DD06A-284C-9144-BC83-A25A5A98E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EC6DFA-5D19-2B4E-BE99-1EA1E5EB9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E4E97B-0787-474F-A539-3D54BA09E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736908-5B58-1E47-B23B-5BA09F7F0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B64949-4A67-A14E-B46D-17BADA2DA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B62DF4-83EF-9243-A7D1-96D326C8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689B-D4D1-BB4E-A503-44CAEB2E43C9}" type="datetimeFigureOut">
              <a:t>2021. 7. 26.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D8C7AE-C9E8-724F-ADD5-3B9577ACB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506730-6194-ED47-A08D-9653AF37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E822-32BF-E84D-B258-390664EB155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85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6E665-6966-9645-8F66-BD9DEACF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BB6BF7-7186-B94C-BEA4-AD9ADC5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689B-D4D1-BB4E-A503-44CAEB2E43C9}" type="datetimeFigureOut">
              <a:t>2021. 7. 26.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7374DA-6829-3D44-921A-6217EEAF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10B7F3-7C6D-DF4C-93E6-86873A8A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E822-32BF-E84D-B258-390664EB155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72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95904B-67E7-FE43-83EF-D2CD81AD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689B-D4D1-BB4E-A503-44CAEB2E43C9}" type="datetimeFigureOut">
              <a:t>2021. 7. 26.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A12E7B-78C4-B749-82E1-9AB7ADBA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6B7D1C-BF15-7843-B048-21EF34793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E822-32BF-E84D-B258-390664EB155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228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1A2D9-F457-EA40-94AC-28E4102ED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B9A97D-1E41-774B-9D15-71C65173C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0BF0E0-6267-E141-9D78-C8291CDF5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3ED8E0-9515-054D-AC9C-2E73C5BB1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689B-D4D1-BB4E-A503-44CAEB2E43C9}" type="datetimeFigureOut">
              <a:t>2021. 7. 26.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870FD7-7D5D-EE43-8D55-E6C02FC6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9D7201-D136-454F-B058-39F8AB06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E822-32BF-E84D-B258-390664EB155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204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00323-7651-FC42-8179-EDCA04BC1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6DFCB9-E1EB-034B-BC66-7CF38DD39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DE44CE-00A9-AF46-997B-900C1A3C6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2504F1-1BCE-2B46-85BB-B1974269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689B-D4D1-BB4E-A503-44CAEB2E43C9}" type="datetimeFigureOut">
              <a:t>2021. 7. 26.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256AD7-6695-D24F-AEE4-3096A0169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F4E501-C688-9A4F-BE98-00F14B18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E822-32BF-E84D-B258-390664EB155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239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34AB01-120B-8A4E-BF13-AB4B231B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05C6E9-A130-EC4E-9FDA-4364A6C56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733681-B3DA-D948-911E-D2326C8EF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0689B-D4D1-BB4E-A503-44CAEB2E43C9}" type="datetimeFigureOut">
              <a:t>2021. 7. 26.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D3661-1323-AC4A-863B-7092FFA47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F35DF5-7603-7144-8052-C1079AF6C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E822-32BF-E84D-B258-390664EB155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95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696CC1A-9974-994F-A817-E83F91B1C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87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8B9A0A-E9AA-1B4F-A04C-C3C8FC7B5B51}"/>
              </a:ext>
            </a:extLst>
          </p:cNvPr>
          <p:cNvSpPr txBox="1"/>
          <p:nvPr/>
        </p:nvSpPr>
        <p:spPr>
          <a:xfrm>
            <a:off x="749029" y="1896895"/>
            <a:ext cx="6541457" cy="92819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kumimoji="1" lang="en-US" altLang="ko-Kore-KR" sz="4400" b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Tizen NUI Components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CFB4C9-59BC-C543-A11E-59381F0CC40A}"/>
              </a:ext>
            </a:extLst>
          </p:cNvPr>
          <p:cNvSpPr txBox="1"/>
          <p:nvPr/>
        </p:nvSpPr>
        <p:spPr>
          <a:xfrm>
            <a:off x="843063" y="2825088"/>
            <a:ext cx="605384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ore-KR" sz="2400" b="1">
                <a:solidFill>
                  <a:srgbClr val="0070C0"/>
                </a:solidFill>
                <a:latin typeface="+mj-ea"/>
                <a:ea typeface="+mj-ea"/>
              </a:rPr>
              <a:t>Button / CheckBox /</a:t>
            </a:r>
            <a:r>
              <a:rPr kumimoji="1" lang="ko-KR" altLang="en-US" sz="2400" b="1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kumimoji="1" lang="en-US" altLang="ko-Kore-KR" sz="2400" b="1">
                <a:solidFill>
                  <a:srgbClr val="0070C0"/>
                </a:solidFill>
                <a:latin typeface="+mj-ea"/>
                <a:ea typeface="+mj-ea"/>
              </a:rPr>
              <a:t>RadioButton /</a:t>
            </a:r>
          </a:p>
          <a:p>
            <a:r>
              <a:rPr kumimoji="1" lang="en-US" altLang="ko-Kore-KR" sz="2400" b="1">
                <a:solidFill>
                  <a:srgbClr val="0070C0"/>
                </a:solidFill>
                <a:latin typeface="+mj-ea"/>
                <a:ea typeface="+mj-ea"/>
              </a:rPr>
              <a:t>Switch / Slider / Progress / Menu</a:t>
            </a:r>
          </a:p>
        </p:txBody>
      </p:sp>
    </p:spTree>
    <p:extLst>
      <p:ext uri="{BB962C8B-B14F-4D97-AF65-F5344CB8AC3E}">
        <p14:creationId xmlns:p14="http://schemas.microsoft.com/office/powerpoint/2010/main" val="310016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직사각형 1027">
            <a:extLst>
              <a:ext uri="{FF2B5EF4-FFF2-40B4-BE49-F238E27FC236}">
                <a16:creationId xmlns:a16="http://schemas.microsoft.com/office/drawing/2014/main" id="{0C7EE5C7-E66D-8E4A-B35D-EB3F6FB7AA4C}"/>
              </a:ext>
            </a:extLst>
          </p:cNvPr>
          <p:cNvSpPr/>
          <p:nvPr/>
        </p:nvSpPr>
        <p:spPr>
          <a:xfrm>
            <a:off x="0" y="854822"/>
            <a:ext cx="12192000" cy="5858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03CFB17-85D0-7343-A558-C8BBF144A4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749"/>
          <a:stretch/>
        </p:blipFill>
        <p:spPr bwMode="auto">
          <a:xfrm>
            <a:off x="0" y="7939"/>
            <a:ext cx="12192000" cy="90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144C641-EE41-DB43-A516-65F0275F0FC4}"/>
              </a:ext>
            </a:extLst>
          </p:cNvPr>
          <p:cNvSpPr/>
          <p:nvPr/>
        </p:nvSpPr>
        <p:spPr>
          <a:xfrm>
            <a:off x="729047" y="232567"/>
            <a:ext cx="3076833" cy="397627"/>
          </a:xfrm>
          <a:prstGeom prst="rect">
            <a:avLst/>
          </a:prstGeom>
          <a:solidFill>
            <a:srgbClr val="EBF3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99943-7ED6-D74F-A158-8714964248AA}"/>
              </a:ext>
            </a:extLst>
          </p:cNvPr>
          <p:cNvSpPr txBox="1"/>
          <p:nvPr/>
        </p:nvSpPr>
        <p:spPr>
          <a:xfrm>
            <a:off x="827903" y="145056"/>
            <a:ext cx="3100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>
                <a:solidFill>
                  <a:srgbClr val="0070C0"/>
                </a:solidFill>
                <a:latin typeface="+mj-ea"/>
                <a:ea typeface="+mj-ea"/>
              </a:rPr>
              <a:t>NUI Components</a:t>
            </a:r>
            <a:endParaRPr kumimoji="1" lang="ko-Kore-KR" altLang="en-US" sz="2800" b="1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1025" name="그림 1024">
            <a:extLst>
              <a:ext uri="{FF2B5EF4-FFF2-40B4-BE49-F238E27FC236}">
                <a16:creationId xmlns:a16="http://schemas.microsoft.com/office/drawing/2014/main" id="{9EFF22C8-27A7-4443-8B34-C66DA5051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627" y="1261115"/>
            <a:ext cx="6785827" cy="5160283"/>
          </a:xfrm>
          <a:prstGeom prst="rect">
            <a:avLst/>
          </a:prstGeom>
        </p:spPr>
      </p:pic>
      <p:sp>
        <p:nvSpPr>
          <p:cNvPr id="1027" name="TextBox 1026">
            <a:extLst>
              <a:ext uri="{FF2B5EF4-FFF2-40B4-BE49-F238E27FC236}">
                <a16:creationId xmlns:a16="http://schemas.microsoft.com/office/drawing/2014/main" id="{2EA4A9BD-2679-0E40-87E3-9B6077007189}"/>
              </a:ext>
            </a:extLst>
          </p:cNvPr>
          <p:cNvSpPr txBox="1"/>
          <p:nvPr/>
        </p:nvSpPr>
        <p:spPr>
          <a:xfrm>
            <a:off x="1041005" y="1261115"/>
            <a:ext cx="2452916" cy="453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2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Button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2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CheckBox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2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RadioButton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2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Switch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2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Progress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2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Slider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2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Menu</a:t>
            </a:r>
            <a:endParaRPr kumimoji="1" lang="ko-Kore-KR" altLang="en-US" sz="28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438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직사각형 1027">
            <a:extLst>
              <a:ext uri="{FF2B5EF4-FFF2-40B4-BE49-F238E27FC236}">
                <a16:creationId xmlns:a16="http://schemas.microsoft.com/office/drawing/2014/main" id="{0C7EE5C7-E66D-8E4A-B35D-EB3F6FB7AA4C}"/>
              </a:ext>
            </a:extLst>
          </p:cNvPr>
          <p:cNvSpPr/>
          <p:nvPr/>
        </p:nvSpPr>
        <p:spPr>
          <a:xfrm>
            <a:off x="0" y="1237592"/>
            <a:ext cx="12192000" cy="3894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03CFB17-85D0-7343-A558-C8BBF144A4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749"/>
          <a:stretch/>
        </p:blipFill>
        <p:spPr bwMode="auto">
          <a:xfrm>
            <a:off x="0" y="7939"/>
            <a:ext cx="12192000" cy="90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144C641-EE41-DB43-A516-65F0275F0FC4}"/>
              </a:ext>
            </a:extLst>
          </p:cNvPr>
          <p:cNvSpPr/>
          <p:nvPr/>
        </p:nvSpPr>
        <p:spPr>
          <a:xfrm>
            <a:off x="729047" y="232567"/>
            <a:ext cx="3076833" cy="397627"/>
          </a:xfrm>
          <a:prstGeom prst="rect">
            <a:avLst/>
          </a:prstGeom>
          <a:solidFill>
            <a:srgbClr val="EBF3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99943-7ED6-D74F-A158-8714964248AA}"/>
              </a:ext>
            </a:extLst>
          </p:cNvPr>
          <p:cNvSpPr txBox="1"/>
          <p:nvPr/>
        </p:nvSpPr>
        <p:spPr>
          <a:xfrm>
            <a:off x="827903" y="145056"/>
            <a:ext cx="3971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>
                <a:solidFill>
                  <a:srgbClr val="0070C0"/>
                </a:solidFill>
                <a:latin typeface="+mj-ea"/>
                <a:ea typeface="+mj-ea"/>
              </a:rPr>
              <a:t>Tutorial 1: Button </a:t>
            </a:r>
            <a:r>
              <a:rPr kumimoji="1" lang="ko-KR" altLang="en-US" sz="2800" b="1">
                <a:solidFill>
                  <a:srgbClr val="0070C0"/>
                </a:solidFill>
                <a:latin typeface="+mj-ea"/>
                <a:ea typeface="+mj-ea"/>
              </a:rPr>
              <a:t>종류</a:t>
            </a:r>
            <a:endParaRPr kumimoji="1" lang="ko-Kore-KR" altLang="en-US" sz="2800" b="1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512D24-E025-E545-B902-75EA02DEB5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" t="2716" r="601" b="40324"/>
          <a:stretch/>
        </p:blipFill>
        <p:spPr>
          <a:xfrm>
            <a:off x="1181930" y="1505607"/>
            <a:ext cx="10195343" cy="3378308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14000"/>
              </a:prst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546B6A9-6452-0240-BD4B-C30259B4A3E5}"/>
              </a:ext>
            </a:extLst>
          </p:cNvPr>
          <p:cNvSpPr/>
          <p:nvPr/>
        </p:nvSpPr>
        <p:spPr>
          <a:xfrm>
            <a:off x="2956550" y="5057402"/>
            <a:ext cx="2016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25400" dir="2700000" algn="tl" rotWithShape="0">
              <a:prstClr val="black">
                <a:alpha val="1552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왼쪽 영역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</a:t>
            </a:r>
          </a:p>
          <a:p>
            <a:endParaRPr kumimoji="1"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컴포넌트들이 배치되어</a:t>
            </a:r>
            <a:endParaRPr kumimoji="1"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있습니다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7353B0-C94F-F247-8BAA-DDB57A4EE14B}"/>
              </a:ext>
            </a:extLst>
          </p:cNvPr>
          <p:cNvSpPr/>
          <p:nvPr/>
        </p:nvSpPr>
        <p:spPr>
          <a:xfrm>
            <a:off x="7574275" y="5057402"/>
            <a:ext cx="2016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25400" dir="2700000" algn="tl" rotWithShape="0">
              <a:prstClr val="black">
                <a:alpha val="1552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오른쪽 영역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</a:t>
            </a:r>
          </a:p>
          <a:p>
            <a:endParaRPr kumimoji="1"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컴포넌트 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interaction </a:t>
            </a:r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에 대한 결과가 표시됩니다</a:t>
            </a: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5652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7763A35-B686-E74A-8205-DBB0A37BB7F8}"/>
              </a:ext>
            </a:extLst>
          </p:cNvPr>
          <p:cNvGrpSpPr/>
          <p:nvPr/>
        </p:nvGrpSpPr>
        <p:grpSpPr>
          <a:xfrm>
            <a:off x="0" y="7939"/>
            <a:ext cx="12192000" cy="906462"/>
            <a:chOff x="0" y="7939"/>
            <a:chExt cx="12192000" cy="906462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703CFB17-85D0-7343-A558-C8BBF144A4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749"/>
            <a:stretch/>
          </p:blipFill>
          <p:spPr bwMode="auto">
            <a:xfrm>
              <a:off x="0" y="7939"/>
              <a:ext cx="12192000" cy="906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144C641-EE41-DB43-A516-65F0275F0FC4}"/>
                </a:ext>
              </a:extLst>
            </p:cNvPr>
            <p:cNvSpPr/>
            <p:nvPr/>
          </p:nvSpPr>
          <p:spPr>
            <a:xfrm>
              <a:off x="729047" y="232567"/>
              <a:ext cx="3076833" cy="397627"/>
            </a:xfrm>
            <a:prstGeom prst="rect">
              <a:avLst/>
            </a:prstGeom>
            <a:solidFill>
              <a:srgbClr val="EBF3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E899943-7ED6-D74F-A158-8714964248AA}"/>
              </a:ext>
            </a:extLst>
          </p:cNvPr>
          <p:cNvSpPr txBox="1"/>
          <p:nvPr/>
        </p:nvSpPr>
        <p:spPr>
          <a:xfrm>
            <a:off x="827903" y="145056"/>
            <a:ext cx="3553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>
                <a:solidFill>
                  <a:srgbClr val="0070C0"/>
                </a:solidFill>
                <a:latin typeface="+mj-ea"/>
                <a:ea typeface="+mj-ea"/>
              </a:rPr>
              <a:t>Tutorial 2: Progress</a:t>
            </a:r>
            <a:endParaRPr kumimoji="1" lang="ko-Kore-KR" altLang="en-US" sz="2800" b="1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1814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395A1B4-050F-DB44-BFC3-DAB4B0926F82}"/>
              </a:ext>
            </a:extLst>
          </p:cNvPr>
          <p:cNvGrpSpPr/>
          <p:nvPr/>
        </p:nvGrpSpPr>
        <p:grpSpPr>
          <a:xfrm>
            <a:off x="0" y="7939"/>
            <a:ext cx="12192000" cy="906462"/>
            <a:chOff x="0" y="7939"/>
            <a:chExt cx="12192000" cy="906462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703CFB17-85D0-7343-A558-C8BBF144A4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749"/>
            <a:stretch/>
          </p:blipFill>
          <p:spPr bwMode="auto">
            <a:xfrm>
              <a:off x="0" y="7939"/>
              <a:ext cx="12192000" cy="906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144C641-EE41-DB43-A516-65F0275F0FC4}"/>
                </a:ext>
              </a:extLst>
            </p:cNvPr>
            <p:cNvSpPr/>
            <p:nvPr/>
          </p:nvSpPr>
          <p:spPr>
            <a:xfrm>
              <a:off x="729047" y="232567"/>
              <a:ext cx="3076833" cy="397627"/>
            </a:xfrm>
            <a:prstGeom prst="rect">
              <a:avLst/>
            </a:prstGeom>
            <a:solidFill>
              <a:srgbClr val="EBF3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E899943-7ED6-D74F-A158-8714964248AA}"/>
              </a:ext>
            </a:extLst>
          </p:cNvPr>
          <p:cNvSpPr txBox="1"/>
          <p:nvPr/>
        </p:nvSpPr>
        <p:spPr>
          <a:xfrm>
            <a:off x="827903" y="145056"/>
            <a:ext cx="2992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>
                <a:solidFill>
                  <a:srgbClr val="0070C0"/>
                </a:solidFill>
                <a:latin typeface="+mj-ea"/>
                <a:ea typeface="+mj-ea"/>
              </a:rPr>
              <a:t>Tutorial 3: Slider</a:t>
            </a:r>
            <a:endParaRPr kumimoji="1" lang="ko-Kore-KR" altLang="en-US" sz="2800" b="1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7301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78E80D7-43A6-124F-AA71-5B07933F8618}"/>
              </a:ext>
            </a:extLst>
          </p:cNvPr>
          <p:cNvGrpSpPr/>
          <p:nvPr/>
        </p:nvGrpSpPr>
        <p:grpSpPr>
          <a:xfrm>
            <a:off x="0" y="7939"/>
            <a:ext cx="12192000" cy="906462"/>
            <a:chOff x="0" y="7939"/>
            <a:chExt cx="12192000" cy="906462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703CFB17-85D0-7343-A558-C8BBF144A4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749"/>
            <a:stretch/>
          </p:blipFill>
          <p:spPr bwMode="auto">
            <a:xfrm>
              <a:off x="0" y="7939"/>
              <a:ext cx="12192000" cy="906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144C641-EE41-DB43-A516-65F0275F0FC4}"/>
                </a:ext>
              </a:extLst>
            </p:cNvPr>
            <p:cNvSpPr/>
            <p:nvPr/>
          </p:nvSpPr>
          <p:spPr>
            <a:xfrm>
              <a:off x="729047" y="232567"/>
              <a:ext cx="3076833" cy="397627"/>
            </a:xfrm>
            <a:prstGeom prst="rect">
              <a:avLst/>
            </a:prstGeom>
            <a:solidFill>
              <a:srgbClr val="EBF3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E899943-7ED6-D74F-A158-8714964248AA}"/>
              </a:ext>
            </a:extLst>
          </p:cNvPr>
          <p:cNvSpPr txBox="1"/>
          <p:nvPr/>
        </p:nvSpPr>
        <p:spPr>
          <a:xfrm>
            <a:off x="827903" y="145056"/>
            <a:ext cx="2934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>
                <a:solidFill>
                  <a:srgbClr val="0070C0"/>
                </a:solidFill>
                <a:latin typeface="+mj-ea"/>
                <a:ea typeface="+mj-ea"/>
              </a:rPr>
              <a:t>Tutorial 4: Menu</a:t>
            </a:r>
            <a:endParaRPr kumimoji="1" lang="ko-Kore-KR" altLang="en-US" sz="2800" b="1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11766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86CD54-2CF1-2E4D-94E6-E515462D3940}"/>
              </a:ext>
            </a:extLst>
          </p:cNvPr>
          <p:cNvSpPr/>
          <p:nvPr/>
        </p:nvSpPr>
        <p:spPr>
          <a:xfrm>
            <a:off x="0" y="1237592"/>
            <a:ext cx="12192000" cy="4390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CB3DED2-61AB-404A-8B28-8D47C323B1F4}"/>
              </a:ext>
            </a:extLst>
          </p:cNvPr>
          <p:cNvGrpSpPr/>
          <p:nvPr/>
        </p:nvGrpSpPr>
        <p:grpSpPr>
          <a:xfrm>
            <a:off x="0" y="7939"/>
            <a:ext cx="12192000" cy="906462"/>
            <a:chOff x="0" y="7939"/>
            <a:chExt cx="12192000" cy="906462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703CFB17-85D0-7343-A558-C8BBF144A4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749"/>
            <a:stretch/>
          </p:blipFill>
          <p:spPr bwMode="auto">
            <a:xfrm>
              <a:off x="0" y="7939"/>
              <a:ext cx="12192000" cy="906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144C641-EE41-DB43-A516-65F0275F0FC4}"/>
                </a:ext>
              </a:extLst>
            </p:cNvPr>
            <p:cNvSpPr/>
            <p:nvPr/>
          </p:nvSpPr>
          <p:spPr>
            <a:xfrm>
              <a:off x="729047" y="232567"/>
              <a:ext cx="3076833" cy="397627"/>
            </a:xfrm>
            <a:prstGeom prst="rect">
              <a:avLst/>
            </a:prstGeom>
            <a:solidFill>
              <a:srgbClr val="EBF3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E899943-7ED6-D74F-A158-8714964248AA}"/>
              </a:ext>
            </a:extLst>
          </p:cNvPr>
          <p:cNvSpPr txBox="1"/>
          <p:nvPr/>
        </p:nvSpPr>
        <p:spPr>
          <a:xfrm>
            <a:off x="827903" y="145056"/>
            <a:ext cx="8446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>
                <a:solidFill>
                  <a:srgbClr val="0070C0"/>
                </a:solidFill>
                <a:latin typeface="+mj-ea"/>
                <a:ea typeface="+mj-ea"/>
              </a:rPr>
              <a:t>Tutorial 5: Button </a:t>
            </a:r>
            <a:r>
              <a:rPr kumimoji="1" lang="en-US" altLang="ko-KR" sz="2800" b="1">
                <a:solidFill>
                  <a:srgbClr val="0070C0"/>
                </a:solidFill>
                <a:latin typeface="+mj-ea"/>
                <a:ea typeface="+mj-ea"/>
              </a:rPr>
              <a:t>/</a:t>
            </a:r>
            <a:r>
              <a:rPr kumimoji="1" lang="ko-KR" altLang="en-US" sz="2800" b="1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kumimoji="1" lang="en-US" altLang="ko-KR" sz="2800" b="1">
                <a:solidFill>
                  <a:srgbClr val="0070C0"/>
                </a:solidFill>
                <a:latin typeface="+mj-ea"/>
                <a:ea typeface="+mj-ea"/>
              </a:rPr>
              <a:t>CheckBox </a:t>
            </a:r>
            <a:r>
              <a:rPr kumimoji="1" lang="ko-KR" altLang="en-US" sz="2800" b="1">
                <a:solidFill>
                  <a:srgbClr val="0070C0"/>
                </a:solidFill>
                <a:latin typeface="+mj-ea"/>
                <a:ea typeface="+mj-ea"/>
              </a:rPr>
              <a:t>에 스타일 적용하기</a:t>
            </a:r>
            <a:endParaRPr kumimoji="1" lang="ko-Kore-KR" altLang="en-US" sz="2800" b="1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7D9485-40EF-FE48-B20E-5BED19E8D2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36" r="78796" b="45288"/>
          <a:stretch/>
        </p:blipFill>
        <p:spPr>
          <a:xfrm>
            <a:off x="2182740" y="1692208"/>
            <a:ext cx="2515384" cy="355770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15A445B-08EB-B446-A6D4-49869F0217B3}"/>
              </a:ext>
            </a:extLst>
          </p:cNvPr>
          <p:cNvSpPr/>
          <p:nvPr/>
        </p:nvSpPr>
        <p:spPr>
          <a:xfrm>
            <a:off x="4812033" y="1775936"/>
            <a:ext cx="6096000" cy="320087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간단한 버튼 스타일 만들어 적용해 보기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2.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버튼의 </a:t>
            </a:r>
            <a:r>
              <a:rPr lang="en" altLang="ko-Kore-KR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Text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부분을 스타일링 해보기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buFont typeface="+mj-lt"/>
              <a:buAutoNum type="arabicPeriod"/>
            </a:pP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3.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버튼의 배경에 이미지를 넣는 스타일링 해보기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4.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아이콘을 가진 버튼으로 스타일 만들어 보기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endParaRPr lang="ko-KR" altLang="en-US" sz="32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5.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체크 박스 스타일링 해보기</a:t>
            </a:r>
          </a:p>
        </p:txBody>
      </p:sp>
    </p:spTree>
    <p:extLst>
      <p:ext uri="{BB962C8B-B14F-4D97-AF65-F5344CB8AC3E}">
        <p14:creationId xmlns:p14="http://schemas.microsoft.com/office/powerpoint/2010/main" val="1788738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106</Words>
  <Application>Microsoft Macintosh PowerPoint</Application>
  <PresentationFormat>와이드스크린</PresentationFormat>
  <Paragraphs>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JIYUN YANG</dc:creator>
  <cp:lastModifiedBy>JIYUN YANG</cp:lastModifiedBy>
  <cp:revision>12</cp:revision>
  <dcterms:created xsi:type="dcterms:W3CDTF">2021-07-26T06:58:46Z</dcterms:created>
  <dcterms:modified xsi:type="dcterms:W3CDTF">2021-07-26T08:49:02Z</dcterms:modified>
</cp:coreProperties>
</file>