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58" r:id="rId3"/>
    <p:sldId id="272" r:id="rId4"/>
    <p:sldId id="273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6" orient="horz" pos="2152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634" userDrawn="1">
          <p15:clr>
            <a:srgbClr val="A4A3A4"/>
          </p15:clr>
        </p15:guide>
        <p15:guide id="9" orient="horz" pos="731" userDrawn="1">
          <p15:clr>
            <a:srgbClr val="A4A3A4"/>
          </p15:clr>
        </p15:guide>
        <p15:guide id="10" orient="horz" pos="323" userDrawn="1">
          <p15:clr>
            <a:srgbClr val="A4A3A4"/>
          </p15:clr>
        </p15:guide>
        <p15:guide id="12" pos="166" userDrawn="1">
          <p15:clr>
            <a:srgbClr val="A4A3A4"/>
          </p15:clr>
        </p15:guide>
        <p15:guide id="13" pos="7514" userDrawn="1">
          <p15:clr>
            <a:srgbClr val="A4A3A4"/>
          </p15:clr>
        </p15:guide>
        <p15:guide id="14" pos="733" userDrawn="1">
          <p15:clr>
            <a:srgbClr val="A4A3A4"/>
          </p15:clr>
        </p15:guide>
        <p15:guide id="15" orient="horz" pos="3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4" y="127"/>
      </p:cViewPr>
      <p:guideLst>
        <p:guide pos="3840"/>
        <p:guide pos="370"/>
        <p:guide pos="7310"/>
        <p:guide orient="horz" pos="2152"/>
        <p:guide orient="horz" pos="2931"/>
        <p:guide orient="horz" pos="3634"/>
        <p:guide orient="horz" pos="731"/>
        <p:guide orient="horz" pos="323"/>
        <p:guide pos="166"/>
        <p:guide pos="7514"/>
        <p:guide pos="733"/>
        <p:guide orient="horz" pos="3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민 김" userId="cb8999b5b4fb0217" providerId="LiveId" clId="{1FE537EA-DA61-4AD9-8451-F0C733851850}"/>
    <pc:docChg chg="undo custSel delSld modSld">
      <pc:chgData name="경민 김" userId="cb8999b5b4fb0217" providerId="LiveId" clId="{1FE537EA-DA61-4AD9-8451-F0C733851850}" dt="2020-04-09T00:58:45.489" v="256"/>
      <pc:docMkLst>
        <pc:docMk/>
      </pc:docMkLst>
      <pc:sldChg chg="addSp delSp modSp">
        <pc:chgData name="경민 김" userId="cb8999b5b4fb0217" providerId="LiveId" clId="{1FE537EA-DA61-4AD9-8451-F0C733851850}" dt="2020-04-09T00:57:47.688" v="167" actId="20577"/>
        <pc:sldMkLst>
          <pc:docMk/>
          <pc:sldMk cId="1656123113" sldId="258"/>
        </pc:sldMkLst>
        <pc:spChg chg="mod">
          <ac:chgData name="경민 김" userId="cb8999b5b4fb0217" providerId="LiveId" clId="{1FE537EA-DA61-4AD9-8451-F0C733851850}" dt="2020-04-09T00:55:17.942" v="48" actId="207"/>
          <ac:spMkLst>
            <pc:docMk/>
            <pc:sldMk cId="1656123113" sldId="258"/>
            <ac:spMk id="28" creationId="{099F57CD-5DC3-4AD1-A007-AD541193230B}"/>
          </ac:spMkLst>
        </pc:spChg>
        <pc:spChg chg="add del mod">
          <ac:chgData name="경민 김" userId="cb8999b5b4fb0217" providerId="LiveId" clId="{1FE537EA-DA61-4AD9-8451-F0C733851850}" dt="2020-04-09T00:55:36.146" v="72" actId="14100"/>
          <ac:spMkLst>
            <pc:docMk/>
            <pc:sldMk cId="1656123113" sldId="258"/>
            <ac:spMk id="29" creationId="{24D6C9B0-0B99-40CF-B6DE-D6714A72026D}"/>
          </ac:spMkLst>
        </pc:spChg>
        <pc:spChg chg="mod">
          <ac:chgData name="경민 김" userId="cb8999b5b4fb0217" providerId="LiveId" clId="{1FE537EA-DA61-4AD9-8451-F0C733851850}" dt="2020-04-09T00:55:11.665" v="47" actId="207"/>
          <ac:spMkLst>
            <pc:docMk/>
            <pc:sldMk cId="1656123113" sldId="258"/>
            <ac:spMk id="31" creationId="{3E2E5EAE-5AEA-446A-AA57-860073E6C6F6}"/>
          </ac:spMkLst>
        </pc:spChg>
        <pc:spChg chg="mod">
          <ac:chgData name="경민 김" userId="cb8999b5b4fb0217" providerId="LiveId" clId="{1FE537EA-DA61-4AD9-8451-F0C733851850}" dt="2020-04-09T00:57:47.688" v="167" actId="20577"/>
          <ac:spMkLst>
            <pc:docMk/>
            <pc:sldMk cId="1656123113" sldId="258"/>
            <ac:spMk id="33" creationId="{70273C3A-C132-495B-A7E7-065B7D4B534A}"/>
          </ac:spMkLst>
        </pc:spChg>
        <pc:spChg chg="mod">
          <ac:chgData name="경민 김" userId="cb8999b5b4fb0217" providerId="LiveId" clId="{1FE537EA-DA61-4AD9-8451-F0C733851850}" dt="2020-04-09T00:57:37.676" v="127" actId="20577"/>
          <ac:spMkLst>
            <pc:docMk/>
            <pc:sldMk cId="1656123113" sldId="258"/>
            <ac:spMk id="34" creationId="{803333D0-A52F-4825-8955-B3DAC9C46BC7}"/>
          </ac:spMkLst>
        </pc:spChg>
        <pc:spChg chg="del">
          <ac:chgData name="경민 김" userId="cb8999b5b4fb0217" providerId="LiveId" clId="{1FE537EA-DA61-4AD9-8451-F0C733851850}" dt="2020-04-09T00:55:00.067" v="45" actId="478"/>
          <ac:spMkLst>
            <pc:docMk/>
            <pc:sldMk cId="1656123113" sldId="258"/>
            <ac:spMk id="35" creationId="{B6F710DA-F6C5-4F74-B3D1-202DB3D3C9CE}"/>
          </ac:spMkLst>
        </pc:spChg>
        <pc:spChg chg="del">
          <ac:chgData name="경민 김" userId="cb8999b5b4fb0217" providerId="LiveId" clId="{1FE537EA-DA61-4AD9-8451-F0C733851850}" dt="2020-04-09T00:54:29.522" v="27" actId="478"/>
          <ac:spMkLst>
            <pc:docMk/>
            <pc:sldMk cId="1656123113" sldId="258"/>
            <ac:spMk id="40" creationId="{C4364EFE-F3AB-4479-9928-4BAB79E64F7C}"/>
          </ac:spMkLst>
        </pc:spChg>
        <pc:spChg chg="del">
          <ac:chgData name="경민 김" userId="cb8999b5b4fb0217" providerId="LiveId" clId="{1FE537EA-DA61-4AD9-8451-F0C733851850}" dt="2020-04-09T00:54:58.148" v="44" actId="478"/>
          <ac:spMkLst>
            <pc:docMk/>
            <pc:sldMk cId="1656123113" sldId="258"/>
            <ac:spMk id="41" creationId="{75580BD1-2697-47F5-A8CC-2A31905F45C4}"/>
          </ac:spMkLst>
        </pc:spChg>
        <pc:grpChg chg="del">
          <ac:chgData name="경민 김" userId="cb8999b5b4fb0217" providerId="LiveId" clId="{1FE537EA-DA61-4AD9-8451-F0C733851850}" dt="2020-04-09T00:54:33.378" v="29" actId="478"/>
          <ac:grpSpMkLst>
            <pc:docMk/>
            <pc:sldMk cId="1656123113" sldId="258"/>
            <ac:grpSpMk id="4" creationId="{265FEC0F-A350-4C2B-9D73-A3F313CCE3E0}"/>
          </ac:grpSpMkLst>
        </pc:grpChg>
        <pc:grpChg chg="mod">
          <ac:chgData name="경민 김" userId="cb8999b5b4fb0217" providerId="LiveId" clId="{1FE537EA-DA61-4AD9-8451-F0C733851850}" dt="2020-04-09T00:55:29.554" v="70" actId="1035"/>
          <ac:grpSpMkLst>
            <pc:docMk/>
            <pc:sldMk cId="1656123113" sldId="258"/>
            <ac:grpSpMk id="30" creationId="{57F6ED56-0052-42CC-AE62-62C91C9DF0B7}"/>
          </ac:grpSpMkLst>
        </pc:grpChg>
        <pc:grpChg chg="del">
          <ac:chgData name="경민 김" userId="cb8999b5b4fb0217" providerId="LiveId" clId="{1FE537EA-DA61-4AD9-8451-F0C733851850}" dt="2020-04-09T00:55:02.412" v="46" actId="478"/>
          <ac:grpSpMkLst>
            <pc:docMk/>
            <pc:sldMk cId="1656123113" sldId="258"/>
            <ac:grpSpMk id="36" creationId="{0339FC90-9369-4EBA-BBAF-A03C8181804D}"/>
          </ac:grpSpMkLst>
        </pc:grpChg>
        <pc:grpChg chg="del">
          <ac:chgData name="경민 김" userId="cb8999b5b4fb0217" providerId="LiveId" clId="{1FE537EA-DA61-4AD9-8451-F0C733851850}" dt="2020-04-09T00:54:41.623" v="33" actId="478"/>
          <ac:grpSpMkLst>
            <pc:docMk/>
            <pc:sldMk cId="1656123113" sldId="258"/>
            <ac:grpSpMk id="65" creationId="{9D719E4B-F5BE-4555-9EBE-1D47253897D1}"/>
          </ac:grpSpMkLst>
        </pc:grpChg>
        <pc:grpChg chg="del">
          <ac:chgData name="경민 김" userId="cb8999b5b4fb0217" providerId="LiveId" clId="{1FE537EA-DA61-4AD9-8451-F0C733851850}" dt="2020-04-09T00:54:43.448" v="35" actId="478"/>
          <ac:grpSpMkLst>
            <pc:docMk/>
            <pc:sldMk cId="1656123113" sldId="258"/>
            <ac:grpSpMk id="71" creationId="{CA701FDB-42E5-44B0-85F7-BFB2C9F9D93F}"/>
          </ac:grpSpMkLst>
        </pc:grpChg>
        <pc:grpChg chg="del">
          <ac:chgData name="경민 김" userId="cb8999b5b4fb0217" providerId="LiveId" clId="{1FE537EA-DA61-4AD9-8451-F0C733851850}" dt="2020-04-09T00:54:57.001" v="43" actId="478"/>
          <ac:grpSpMkLst>
            <pc:docMk/>
            <pc:sldMk cId="1656123113" sldId="258"/>
            <ac:grpSpMk id="113" creationId="{5D2D63CB-A44C-4686-9058-7AEB7EFDCB1F}"/>
          </ac:grpSpMkLst>
        </pc:grpChg>
        <pc:grpChg chg="del">
          <ac:chgData name="경민 김" userId="cb8999b5b4fb0217" providerId="LiveId" clId="{1FE537EA-DA61-4AD9-8451-F0C733851850}" dt="2020-04-09T00:54:54.624" v="41" actId="478"/>
          <ac:grpSpMkLst>
            <pc:docMk/>
            <pc:sldMk cId="1656123113" sldId="258"/>
            <ac:grpSpMk id="115" creationId="{879BB01C-F0EC-4082-834B-415854C42A4C}"/>
          </ac:grpSpMkLst>
        </pc:grpChg>
        <pc:grpChg chg="del">
          <ac:chgData name="경민 김" userId="cb8999b5b4fb0217" providerId="LiveId" clId="{1FE537EA-DA61-4AD9-8451-F0C733851850}" dt="2020-04-09T00:54:48.708" v="37" actId="478"/>
          <ac:grpSpMkLst>
            <pc:docMk/>
            <pc:sldMk cId="1656123113" sldId="258"/>
            <ac:grpSpMk id="117" creationId="{084C66E1-9A45-4B59-A1C7-9F46D24E9FB1}"/>
          </ac:grpSpMkLst>
        </pc:grpChg>
        <pc:picChg chg="del">
          <ac:chgData name="경민 김" userId="cb8999b5b4fb0217" providerId="LiveId" clId="{1FE537EA-DA61-4AD9-8451-F0C733851850}" dt="2020-04-09T00:54:29.964" v="28" actId="478"/>
          <ac:picMkLst>
            <pc:docMk/>
            <pc:sldMk cId="1656123113" sldId="258"/>
            <ac:picMk id="5" creationId="{735F1F7B-B4BE-4D2A-948F-085540F5170D}"/>
          </ac:picMkLst>
        </pc:picChg>
        <pc:picChg chg="del">
          <ac:chgData name="경민 김" userId="cb8999b5b4fb0217" providerId="LiveId" clId="{1FE537EA-DA61-4AD9-8451-F0C733851850}" dt="2020-04-09T00:54:40.090" v="32" actId="478"/>
          <ac:picMkLst>
            <pc:docMk/>
            <pc:sldMk cId="1656123113" sldId="258"/>
            <ac:picMk id="64" creationId="{8B973692-0549-4CDE-80DA-46EAC8603648}"/>
          </ac:picMkLst>
        </pc:picChg>
        <pc:picChg chg="del">
          <ac:chgData name="경민 김" userId="cb8999b5b4fb0217" providerId="LiveId" clId="{1FE537EA-DA61-4AD9-8451-F0C733851850}" dt="2020-04-09T00:54:42.185" v="34" actId="478"/>
          <ac:picMkLst>
            <pc:docMk/>
            <pc:sldMk cId="1656123113" sldId="258"/>
            <ac:picMk id="70" creationId="{D320AD9B-38CF-46CD-BD27-142885FD852D}"/>
          </ac:picMkLst>
        </pc:picChg>
        <pc:picChg chg="del">
          <ac:chgData name="경민 김" userId="cb8999b5b4fb0217" providerId="LiveId" clId="{1FE537EA-DA61-4AD9-8451-F0C733851850}" dt="2020-04-09T00:54:55.347" v="42" actId="478"/>
          <ac:picMkLst>
            <pc:docMk/>
            <pc:sldMk cId="1656123113" sldId="258"/>
            <ac:picMk id="112" creationId="{8009CD5B-4F66-4AE1-9AE2-4CB3CB421CB7}"/>
          </ac:picMkLst>
        </pc:picChg>
        <pc:picChg chg="del">
          <ac:chgData name="경민 김" userId="cb8999b5b4fb0217" providerId="LiveId" clId="{1FE537EA-DA61-4AD9-8451-F0C733851850}" dt="2020-04-09T00:54:49.130" v="38" actId="478"/>
          <ac:picMkLst>
            <pc:docMk/>
            <pc:sldMk cId="1656123113" sldId="258"/>
            <ac:picMk id="114" creationId="{2E486C7A-5943-4D85-A13F-6A81A9DB89E0}"/>
          </ac:picMkLst>
        </pc:picChg>
        <pc:picChg chg="del">
          <ac:chgData name="경민 김" userId="cb8999b5b4fb0217" providerId="LiveId" clId="{1FE537EA-DA61-4AD9-8451-F0C733851850}" dt="2020-04-09T00:54:44.028" v="36" actId="478"/>
          <ac:picMkLst>
            <pc:docMk/>
            <pc:sldMk cId="1656123113" sldId="258"/>
            <ac:picMk id="116" creationId="{6B3A1E0B-FFF1-4A3A-AA49-E08DCB6CC52F}"/>
          </ac:picMkLst>
        </pc:picChg>
      </pc:sldChg>
      <pc:sldChg chg="addSp delSp modSp del">
        <pc:chgData name="경민 김" userId="cb8999b5b4fb0217" providerId="LiveId" clId="{1FE537EA-DA61-4AD9-8451-F0C733851850}" dt="2020-04-09T00:57:24.292" v="113" actId="47"/>
        <pc:sldMkLst>
          <pc:docMk/>
          <pc:sldMk cId="4219808490" sldId="259"/>
        </pc:sldMkLst>
        <pc:spChg chg="mod">
          <ac:chgData name="경민 김" userId="cb8999b5b4fb0217" providerId="LiveId" clId="{1FE537EA-DA61-4AD9-8451-F0C733851850}" dt="2020-04-09T00:52:00.405" v="8" actId="207"/>
          <ac:spMkLst>
            <pc:docMk/>
            <pc:sldMk cId="4219808490" sldId="259"/>
            <ac:spMk id="10" creationId="{8501C6FC-9333-4727-9973-C6E02D47D6F0}"/>
          </ac:spMkLst>
        </pc:spChg>
        <pc:spChg chg="add del mod">
          <ac:chgData name="경민 김" userId="cb8999b5b4fb0217" providerId="LiveId" clId="{1FE537EA-DA61-4AD9-8451-F0C733851850}" dt="2020-04-09T00:54:15.282" v="23" actId="1076"/>
          <ac:spMkLst>
            <pc:docMk/>
            <pc:sldMk cId="4219808490" sldId="259"/>
            <ac:spMk id="11" creationId="{B06FACED-11AF-4491-ABE7-85C392D5F297}"/>
          </ac:spMkLst>
        </pc:spChg>
        <pc:spChg chg="mod">
          <ac:chgData name="경민 김" userId="cb8999b5b4fb0217" providerId="LiveId" clId="{1FE537EA-DA61-4AD9-8451-F0C733851850}" dt="2020-04-09T00:52:18.420" v="11" actId="207"/>
          <ac:spMkLst>
            <pc:docMk/>
            <pc:sldMk cId="4219808490" sldId="259"/>
            <ac:spMk id="19" creationId="{621FA92F-21BE-4CEF-BA4A-58829FC770F6}"/>
          </ac:spMkLst>
        </pc:spChg>
        <pc:spChg chg="mod">
          <ac:chgData name="경민 김" userId="cb8999b5b4fb0217" providerId="LiveId" clId="{1FE537EA-DA61-4AD9-8451-F0C733851850}" dt="2020-04-09T00:52:28.292" v="12" actId="14100"/>
          <ac:spMkLst>
            <pc:docMk/>
            <pc:sldMk cId="4219808490" sldId="259"/>
            <ac:spMk id="23" creationId="{05CF9B26-E865-43F2-8364-17C7C84C1A16}"/>
          </ac:spMkLst>
        </pc:spChg>
        <pc:spChg chg="del mod">
          <ac:chgData name="경민 김" userId="cb8999b5b4fb0217" providerId="LiveId" clId="{1FE537EA-DA61-4AD9-8451-F0C733851850}" dt="2020-04-09T00:54:18.827" v="25"/>
          <ac:spMkLst>
            <pc:docMk/>
            <pc:sldMk cId="4219808490" sldId="259"/>
            <ac:spMk id="35" creationId="{C8E3A2EF-D959-4A9D-B387-054486510E04}"/>
          </ac:spMkLst>
        </pc:spChg>
        <pc:grpChg chg="del">
          <ac:chgData name="경민 김" userId="cb8999b5b4fb0217" providerId="LiveId" clId="{1FE537EA-DA61-4AD9-8451-F0C733851850}" dt="2020-04-09T00:53:42.951" v="13" actId="478"/>
          <ac:grpSpMkLst>
            <pc:docMk/>
            <pc:sldMk cId="4219808490" sldId="259"/>
            <ac:grpSpMk id="14" creationId="{B9C8BA1E-C62F-424D-AEDA-5AEA92FA6A4F}"/>
          </ac:grpSpMkLst>
        </pc:grpChg>
        <pc:grpChg chg="mod">
          <ac:chgData name="경민 김" userId="cb8999b5b4fb0217" providerId="LiveId" clId="{1FE537EA-DA61-4AD9-8451-F0C733851850}" dt="2020-04-09T00:52:13.452" v="10" actId="207"/>
          <ac:grpSpMkLst>
            <pc:docMk/>
            <pc:sldMk cId="4219808490" sldId="259"/>
            <ac:grpSpMk id="18" creationId="{F0521000-4BE5-4B96-A155-4CF3CB2FA831}"/>
          </ac:grpSpMkLst>
        </pc:grpChg>
        <pc:graphicFrameChg chg="del">
          <ac:chgData name="경민 김" userId="cb8999b5b4fb0217" providerId="LiveId" clId="{1FE537EA-DA61-4AD9-8451-F0C733851850}" dt="2020-04-09T00:54:03.735" v="18" actId="478"/>
          <ac:graphicFrameMkLst>
            <pc:docMk/>
            <pc:sldMk cId="4219808490" sldId="259"/>
            <ac:graphicFrameMk id="58" creationId="{332A2431-78E2-438A-BBCF-0E11DB64E87A}"/>
          </ac:graphicFrameMkLst>
        </pc:graphicFrameChg>
        <pc:cxnChg chg="del">
          <ac:chgData name="경민 김" userId="cb8999b5b4fb0217" providerId="LiveId" clId="{1FE537EA-DA61-4AD9-8451-F0C733851850}" dt="2020-04-09T00:54:05.329" v="20" actId="478"/>
          <ac:cxnSpMkLst>
            <pc:docMk/>
            <pc:sldMk cId="4219808490" sldId="259"/>
            <ac:cxnSpMk id="33" creationId="{E9CD6348-B0EF-464C-A4CD-01791D338B59}"/>
          </ac:cxnSpMkLst>
        </pc:cxnChg>
        <pc:cxnChg chg="del">
          <ac:chgData name="경민 김" userId="cb8999b5b4fb0217" providerId="LiveId" clId="{1FE537EA-DA61-4AD9-8451-F0C733851850}" dt="2020-04-09T00:54:04.672" v="19" actId="478"/>
          <ac:cxnSpMkLst>
            <pc:docMk/>
            <pc:sldMk cId="4219808490" sldId="259"/>
            <ac:cxnSpMk id="34" creationId="{49DE5A29-B3E5-4A48-BDC5-1CFEB92EC9F0}"/>
          </ac:cxnSpMkLst>
        </pc:cxnChg>
      </pc:sldChg>
      <pc:sldChg chg="del">
        <pc:chgData name="경민 김" userId="cb8999b5b4fb0217" providerId="LiveId" clId="{1FE537EA-DA61-4AD9-8451-F0C733851850}" dt="2020-04-09T00:55:46.220" v="73" actId="2696"/>
        <pc:sldMkLst>
          <pc:docMk/>
          <pc:sldMk cId="2910695854" sldId="260"/>
        </pc:sldMkLst>
      </pc:sldChg>
      <pc:sldChg chg="modSp del">
        <pc:chgData name="경민 김" userId="cb8999b5b4fb0217" providerId="LiveId" clId="{1FE537EA-DA61-4AD9-8451-F0C733851850}" dt="2020-04-09T00:52:08.154" v="9" actId="2696"/>
        <pc:sldMkLst>
          <pc:docMk/>
          <pc:sldMk cId="4153880688" sldId="261"/>
        </pc:sldMkLst>
        <pc:spChg chg="mod">
          <ac:chgData name="경민 김" userId="cb8999b5b4fb0217" providerId="LiveId" clId="{1FE537EA-DA61-4AD9-8451-F0C733851850}" dt="2020-04-09T00:50:35.104" v="1" actId="207"/>
          <ac:spMkLst>
            <pc:docMk/>
            <pc:sldMk cId="4153880688" sldId="261"/>
            <ac:spMk id="12" creationId="{F9B27009-856D-40BC-B3C3-532E153ECE1B}"/>
          </ac:spMkLst>
        </pc:spChg>
        <pc:spChg chg="mod">
          <ac:chgData name="경민 김" userId="cb8999b5b4fb0217" providerId="LiveId" clId="{1FE537EA-DA61-4AD9-8451-F0C733851850}" dt="2020-04-09T00:51:08.020" v="4" actId="207"/>
          <ac:spMkLst>
            <pc:docMk/>
            <pc:sldMk cId="4153880688" sldId="261"/>
            <ac:spMk id="13" creationId="{7537AFBA-F87F-4908-B6BE-DD3C631A9C2B}"/>
          </ac:spMkLst>
        </pc:spChg>
        <pc:spChg chg="mod">
          <ac:chgData name="경민 김" userId="cb8999b5b4fb0217" providerId="LiveId" clId="{1FE537EA-DA61-4AD9-8451-F0C733851850}" dt="2020-04-09T00:51:15.169" v="5" actId="207"/>
          <ac:spMkLst>
            <pc:docMk/>
            <pc:sldMk cId="4153880688" sldId="261"/>
            <ac:spMk id="14" creationId="{2C782CFA-70AB-41D5-BF24-242B586E9CBF}"/>
          </ac:spMkLst>
        </pc:spChg>
        <pc:spChg chg="mod">
          <ac:chgData name="경민 김" userId="cb8999b5b4fb0217" providerId="LiveId" clId="{1FE537EA-DA61-4AD9-8451-F0C733851850}" dt="2020-04-09T00:51:03.403" v="3" actId="108"/>
          <ac:spMkLst>
            <pc:docMk/>
            <pc:sldMk cId="4153880688" sldId="261"/>
            <ac:spMk id="16" creationId="{79731847-B6D4-42AB-A346-EC932FF7C4B1}"/>
          </ac:spMkLst>
        </pc:spChg>
        <pc:spChg chg="mod">
          <ac:chgData name="경민 김" userId="cb8999b5b4fb0217" providerId="LiveId" clId="{1FE537EA-DA61-4AD9-8451-F0C733851850}" dt="2020-04-09T00:51:23.174" v="6" actId="207"/>
          <ac:spMkLst>
            <pc:docMk/>
            <pc:sldMk cId="4153880688" sldId="261"/>
            <ac:spMk id="32" creationId="{03591F91-B933-4B02-93CD-0F73E5693155}"/>
          </ac:spMkLst>
        </pc:spChg>
      </pc:sldChg>
      <pc:sldChg chg="addSp delSp modSp">
        <pc:chgData name="경민 김" userId="cb8999b5b4fb0217" providerId="LiveId" clId="{1FE537EA-DA61-4AD9-8451-F0C733851850}" dt="2020-04-09T00:57:15.486" v="112" actId="12789"/>
        <pc:sldMkLst>
          <pc:docMk/>
          <pc:sldMk cId="2675488852" sldId="265"/>
        </pc:sldMkLst>
        <pc:spChg chg="mod">
          <ac:chgData name="경민 김" userId="cb8999b5b4fb0217" providerId="LiveId" clId="{1FE537EA-DA61-4AD9-8451-F0C733851850}" dt="2020-04-09T00:57:15.486" v="112" actId="12789"/>
          <ac:spMkLst>
            <pc:docMk/>
            <pc:sldMk cId="2675488852" sldId="265"/>
            <ac:spMk id="9" creationId="{56776DB3-5E28-4C81-A524-B7531F7F8D63}"/>
          </ac:spMkLst>
        </pc:spChg>
        <pc:spChg chg="mod topLvl">
          <ac:chgData name="경민 김" userId="cb8999b5b4fb0217" providerId="LiveId" clId="{1FE537EA-DA61-4AD9-8451-F0C733851850}" dt="2020-04-09T00:56:28.607" v="93" actId="478"/>
          <ac:spMkLst>
            <pc:docMk/>
            <pc:sldMk cId="2675488852" sldId="265"/>
            <ac:spMk id="12" creationId="{7428A65F-B568-4DAC-B86D-0F6068B9FB21}"/>
          </ac:spMkLst>
        </pc:spChg>
        <pc:spChg chg="del">
          <ac:chgData name="경민 김" userId="cb8999b5b4fb0217" providerId="LiveId" clId="{1FE537EA-DA61-4AD9-8451-F0C733851850}" dt="2020-04-09T00:56:05.712" v="88" actId="478"/>
          <ac:spMkLst>
            <pc:docMk/>
            <pc:sldMk cId="2675488852" sldId="265"/>
            <ac:spMk id="13" creationId="{3BC0D67B-1CC2-4CA6-B00E-B7BA51FDB01A}"/>
          </ac:spMkLst>
        </pc:spChg>
        <pc:spChg chg="del mod topLvl">
          <ac:chgData name="경민 김" userId="cb8999b5b4fb0217" providerId="LiveId" clId="{1FE537EA-DA61-4AD9-8451-F0C733851850}" dt="2020-04-09T00:56:28.607" v="93" actId="478"/>
          <ac:spMkLst>
            <pc:docMk/>
            <pc:sldMk cId="2675488852" sldId="265"/>
            <ac:spMk id="14" creationId="{7D84FD4A-B980-4E72-B0AC-4BE03988E136}"/>
          </ac:spMkLst>
        </pc:spChg>
        <pc:spChg chg="mod">
          <ac:chgData name="경민 김" userId="cb8999b5b4fb0217" providerId="LiveId" clId="{1FE537EA-DA61-4AD9-8451-F0C733851850}" dt="2020-04-09T00:56:00.780" v="86" actId="207"/>
          <ac:spMkLst>
            <pc:docMk/>
            <pc:sldMk cId="2675488852" sldId="265"/>
            <ac:spMk id="15" creationId="{9FA86EDC-0A45-40FB-A441-309D5908F492}"/>
          </ac:spMkLst>
        </pc:spChg>
        <pc:spChg chg="del">
          <ac:chgData name="경민 김" userId="cb8999b5b4fb0217" providerId="LiveId" clId="{1FE537EA-DA61-4AD9-8451-F0C733851850}" dt="2020-04-09T00:56:03.366" v="87" actId="478"/>
          <ac:spMkLst>
            <pc:docMk/>
            <pc:sldMk cId="2675488852" sldId="265"/>
            <ac:spMk id="16" creationId="{688EBBD6-1E51-42B6-97FC-76002F07B3D6}"/>
          </ac:spMkLst>
        </pc:spChg>
        <pc:spChg chg="del topLvl">
          <ac:chgData name="경민 김" userId="cb8999b5b4fb0217" providerId="LiveId" clId="{1FE537EA-DA61-4AD9-8451-F0C733851850}" dt="2020-04-09T00:56:41.238" v="98" actId="478"/>
          <ac:spMkLst>
            <pc:docMk/>
            <pc:sldMk cId="2675488852" sldId="265"/>
            <ac:spMk id="19" creationId="{CD9D47A0-49AB-4C63-A521-2715F568D32A}"/>
          </ac:spMkLst>
        </pc:spChg>
        <pc:spChg chg="del topLvl">
          <ac:chgData name="경민 김" userId="cb8999b5b4fb0217" providerId="LiveId" clId="{1FE537EA-DA61-4AD9-8451-F0C733851850}" dt="2020-04-09T00:56:43.110" v="99" actId="478"/>
          <ac:spMkLst>
            <pc:docMk/>
            <pc:sldMk cId="2675488852" sldId="265"/>
            <ac:spMk id="20" creationId="{B8A648E2-A4A6-4DDA-B7A1-57808B155492}"/>
          </ac:spMkLst>
        </pc:spChg>
        <pc:spChg chg="del mod topLvl">
          <ac:chgData name="경민 김" userId="cb8999b5b4fb0217" providerId="LiveId" clId="{1FE537EA-DA61-4AD9-8451-F0C733851850}" dt="2020-04-09T00:56:58.310" v="106" actId="478"/>
          <ac:spMkLst>
            <pc:docMk/>
            <pc:sldMk cId="2675488852" sldId="265"/>
            <ac:spMk id="21" creationId="{19BB62BC-1B5D-420E-B989-80A1D9ED0E41}"/>
          </ac:spMkLst>
        </pc:spChg>
        <pc:grpChg chg="del">
          <ac:chgData name="경민 김" userId="cb8999b5b4fb0217" providerId="LiveId" clId="{1FE537EA-DA61-4AD9-8451-F0C733851850}" dt="2020-04-09T00:56:28.607" v="93" actId="478"/>
          <ac:grpSpMkLst>
            <pc:docMk/>
            <pc:sldMk cId="2675488852" sldId="265"/>
            <ac:grpSpMk id="10" creationId="{8E4F65DA-1F61-4810-A660-F0E951B262F6}"/>
          </ac:grpSpMkLst>
        </pc:grpChg>
        <pc:grpChg chg="del">
          <ac:chgData name="경민 김" userId="cb8999b5b4fb0217" providerId="LiveId" clId="{1FE537EA-DA61-4AD9-8451-F0C733851850}" dt="2020-04-09T00:56:05.712" v="88" actId="478"/>
          <ac:grpSpMkLst>
            <pc:docMk/>
            <pc:sldMk cId="2675488852" sldId="265"/>
            <ac:grpSpMk id="11" creationId="{A7663604-279D-4207-B1FC-9808DAAE510B}"/>
          </ac:grpSpMkLst>
        </pc:grpChg>
        <pc:grpChg chg="add del">
          <ac:chgData name="경민 김" userId="cb8999b5b4fb0217" providerId="LiveId" clId="{1FE537EA-DA61-4AD9-8451-F0C733851850}" dt="2020-04-09T00:56:41.238" v="98" actId="478"/>
          <ac:grpSpMkLst>
            <pc:docMk/>
            <pc:sldMk cId="2675488852" sldId="265"/>
            <ac:grpSpMk id="17" creationId="{4BFE2ED9-DD93-498E-8453-DDCED5BB408D}"/>
          </ac:grpSpMkLst>
        </pc:grpChg>
        <pc:grpChg chg="del topLvl">
          <ac:chgData name="경민 김" userId="cb8999b5b4fb0217" providerId="LiveId" clId="{1FE537EA-DA61-4AD9-8451-F0C733851850}" dt="2020-04-09T00:56:43.110" v="99" actId="478"/>
          <ac:grpSpMkLst>
            <pc:docMk/>
            <pc:sldMk cId="2675488852" sldId="265"/>
            <ac:grpSpMk id="18" creationId="{F31453E5-D336-4658-A550-AD79F6672245}"/>
          </ac:grpSpMkLst>
        </pc:grpChg>
      </pc:sldChg>
      <pc:sldChg chg="delSp modSp">
        <pc:chgData name="경민 김" userId="cb8999b5b4fb0217" providerId="LiveId" clId="{1FE537EA-DA61-4AD9-8451-F0C733851850}" dt="2020-04-09T00:58:45.489" v="256"/>
        <pc:sldMkLst>
          <pc:docMk/>
          <pc:sldMk cId="910695631" sldId="270"/>
        </pc:sldMkLst>
        <pc:spChg chg="mod">
          <ac:chgData name="경민 김" userId="cb8999b5b4fb0217" providerId="LiveId" clId="{1FE537EA-DA61-4AD9-8451-F0C733851850}" dt="2020-04-09T00:58:32.162" v="235" actId="255"/>
          <ac:spMkLst>
            <pc:docMk/>
            <pc:sldMk cId="910695631" sldId="270"/>
            <ac:spMk id="4" creationId="{3AA885B3-B19B-4CC7-BCBA-92F1EDA88165}"/>
          </ac:spMkLst>
        </pc:spChg>
        <pc:spChg chg="del topLvl">
          <ac:chgData name="경민 김" userId="cb8999b5b4fb0217" providerId="LiveId" clId="{1FE537EA-DA61-4AD9-8451-F0C733851850}" dt="2020-04-09T00:58:05.485" v="195" actId="478"/>
          <ac:spMkLst>
            <pc:docMk/>
            <pc:sldMk cId="910695631" sldId="270"/>
            <ac:spMk id="6" creationId="{23493CBF-04FF-4544-94FA-211C882CAC23}"/>
          </ac:spMkLst>
        </pc:spChg>
        <pc:spChg chg="del mod topLvl">
          <ac:chgData name="경민 김" userId="cb8999b5b4fb0217" providerId="LiveId" clId="{1FE537EA-DA61-4AD9-8451-F0C733851850}" dt="2020-04-09T00:58:45.489" v="256"/>
          <ac:spMkLst>
            <pc:docMk/>
            <pc:sldMk cId="910695631" sldId="270"/>
            <ac:spMk id="7" creationId="{F0F44A25-F68E-4FD6-B311-29138740A813}"/>
          </ac:spMkLst>
        </pc:spChg>
        <pc:spChg chg="mod">
          <ac:chgData name="경민 김" userId="cb8999b5b4fb0217" providerId="LiveId" clId="{1FE537EA-DA61-4AD9-8451-F0C733851850}" dt="2020-04-09T00:58:41.786" v="254" actId="207"/>
          <ac:spMkLst>
            <pc:docMk/>
            <pc:sldMk cId="910695631" sldId="270"/>
            <ac:spMk id="9" creationId="{5FCF0C0A-5FFF-4B9E-9828-F73A3F5D60EC}"/>
          </ac:spMkLst>
        </pc:spChg>
        <pc:spChg chg="del topLvl">
          <ac:chgData name="경민 김" userId="cb8999b5b4fb0217" providerId="LiveId" clId="{1FE537EA-DA61-4AD9-8451-F0C733851850}" dt="2020-04-09T00:58:03.646" v="194" actId="478"/>
          <ac:spMkLst>
            <pc:docMk/>
            <pc:sldMk cId="910695631" sldId="270"/>
            <ac:spMk id="10" creationId="{924E6C06-B539-4B89-A48B-A7FA268EADA1}"/>
          </ac:spMkLst>
        </pc:spChg>
        <pc:spChg chg="mod">
          <ac:chgData name="경민 김" userId="cb8999b5b4fb0217" providerId="LiveId" clId="{1FE537EA-DA61-4AD9-8451-F0C733851850}" dt="2020-04-09T00:58:37.902" v="253" actId="20577"/>
          <ac:spMkLst>
            <pc:docMk/>
            <pc:sldMk cId="910695631" sldId="270"/>
            <ac:spMk id="13" creationId="{25BF2BF6-7085-468D-BB48-9E70B0CC8764}"/>
          </ac:spMkLst>
        </pc:spChg>
        <pc:grpChg chg="del topLvl">
          <ac:chgData name="경민 김" userId="cb8999b5b4fb0217" providerId="LiveId" clId="{1FE537EA-DA61-4AD9-8451-F0C733851850}" dt="2020-04-09T00:58:05.485" v="195" actId="478"/>
          <ac:grpSpMkLst>
            <pc:docMk/>
            <pc:sldMk cId="910695631" sldId="270"/>
            <ac:grpSpMk id="8" creationId="{05EBF400-B31B-4626-9AAE-18951DB7C8A9}"/>
          </ac:grpSpMkLst>
        </pc:grpChg>
        <pc:grpChg chg="del">
          <ac:chgData name="경민 김" userId="cb8999b5b4fb0217" providerId="LiveId" clId="{1FE537EA-DA61-4AD9-8451-F0C733851850}" dt="2020-04-09T00:58:03.646" v="194" actId="478"/>
          <ac:grpSpMkLst>
            <pc:docMk/>
            <pc:sldMk cId="910695631" sldId="270"/>
            <ac:grpSpMk id="11" creationId="{511FD892-1960-436D-B02D-B4AA0D94FEE2}"/>
          </ac:grpSpMkLst>
        </pc:grpChg>
      </pc:sldChg>
      <pc:sldChg chg="modSp">
        <pc:chgData name="경민 김" userId="cb8999b5b4fb0217" providerId="LiveId" clId="{1FE537EA-DA61-4AD9-8451-F0C733851850}" dt="2020-04-09T00:51:37.427" v="7" actId="207"/>
        <pc:sldMkLst>
          <pc:docMk/>
          <pc:sldMk cId="307153956" sldId="271"/>
        </pc:sldMkLst>
        <pc:spChg chg="mod">
          <ac:chgData name="경민 김" userId="cb8999b5b4fb0217" providerId="LiveId" clId="{1FE537EA-DA61-4AD9-8451-F0C733851850}" dt="2020-04-09T00:51:37.427" v="7" actId="207"/>
          <ac:spMkLst>
            <pc:docMk/>
            <pc:sldMk cId="307153956" sldId="271"/>
            <ac:spMk id="2" creationId="{7C72E7A9-9898-4CBF-A428-430242BB32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D4CA-7639-4287-8E90-C17DE425B3D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E0FA-C4E3-4953-9FF9-ECA9D04C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9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2AAAB-664B-4AE4-A2CF-DD2E8E318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9A041-E1DA-4CC1-88A1-FBC3CCE96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C84C5-47D4-4259-9894-F1520019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F6999-95A2-4EEE-938A-904A4380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B83B7-81ED-45CF-AB84-00875721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B1E7-C74D-49AE-8E31-90B5D17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271A4-06DB-4C7B-A9B4-AD2AC0FB1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0528A-031A-4EAC-9873-E61E9D65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2D15F-A561-4839-A19A-AC9D461C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B5F1E-5044-4EF5-B493-E5EFAF34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833550-638D-4F3A-9FBD-815F34038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8366-3BB0-4AE0-97B9-7892EDD80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58A8-E3E6-465F-A418-6718B136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002E-AE4C-4833-B6D7-5F8E0783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FE694-0846-44BA-840D-9FACF435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9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13E8-60CE-4200-BE6B-C070261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D77BA-D8D3-4FD0-B878-A81041ED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BFE53-7417-4CE6-A5F3-3004B36A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A2E82-2EB2-4166-8F55-6E86315A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8E208-0A2E-45BD-A604-AA6F813F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787D-CD8B-4138-BE53-A65A5DBF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2E53-A1B9-4ACE-AEF0-877F3D1D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494F-496C-48B9-A795-8FE42805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5EE3-47B0-4FF2-A6DE-14E48B99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5490E-04A2-4BD9-A6C6-4E8F754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9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1AE6D-979E-4BFA-AF4B-8B9905F2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040F2-F36C-4D30-BD5F-BE9408A04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E7A53-8062-4AAD-89FD-83A7B247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ED261-E484-4C9B-A095-39C905DA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6568E-C140-4632-AE59-257C877A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5B909-43B3-481F-A8A9-10718AD0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E2501-729A-4CCE-B556-A3DE5CAB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BDF2A-2B54-4EDD-90FF-CD9566EE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02E62-0530-48C1-9333-7E271BC2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B274A-DA7F-402D-84E3-2198E3E1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C31489-8EA1-4DE4-B31E-31C13CCE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2EA9B-B7F9-4479-B020-87D77D09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1E554A-D22F-4F87-B7F6-E81E698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E258A-9AB0-4D75-8FFA-8AAB28FF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3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411E8-299C-4037-909D-5D22425D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DCA6A-061B-4239-8092-B015C478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A8908-8AB2-4959-A324-0692251E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84B06-3C0F-44C7-A41D-575CE3B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9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57D905-1D50-413F-BEB2-820A400E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6A964-996E-41EA-9D2F-718DD31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69AC-3BF9-4940-A385-DE92010F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CB1E1-9203-4B34-8936-0A9BC118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998EE-D0BE-4B8A-AE81-F75525C4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1AEAD-BBFD-460C-BE9E-B9D8EF607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0FD67-88F8-41A2-B63A-6C8B3FEF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A80DD-DF15-4FDE-A043-E4EDF745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2679A-E932-41AC-95C7-5A51FC2D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30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ACD9-902D-4697-A030-BC12C281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AC01-EFE0-46DE-B470-BC9890D27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E2616-99CA-4676-AA2A-2DDC585C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4FD08-413A-4F9F-8331-1B6F2FA6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6116-349F-40F0-8AEA-BF83391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85727-683B-442F-9C58-1AEFBA7E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47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C9982B-8D1A-4BBF-BC7E-D892AF3E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7A8CC-F556-4C77-A07B-4D097E6C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17405-66F0-4302-889A-FAC38D8C3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876B-97E0-45D5-B1A1-9B9B1907DE4A}" type="datetimeFigureOut">
              <a:rPr lang="ko-KR" altLang="en-US" smtClean="0"/>
              <a:t>2020-04-09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36122-95B1-46A3-90AB-45B0B8FF2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045A9-8446-4EA6-ABE0-3987967B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83E7-3058-4BBE-8DC6-CE0D5ADABC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2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7.png"/><Relationship Id="rId29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18.xml"/><Relationship Id="rId21" Type="http://schemas.openxmlformats.org/officeDocument/2006/relationships/image" Target="../media/image28.png"/><Relationship Id="rId7" Type="http://schemas.openxmlformats.org/officeDocument/2006/relationships/tags" Target="../tags/tag22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7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5" Type="http://schemas.openxmlformats.org/officeDocument/2006/relationships/image" Target="../media/image22.png"/><Relationship Id="rId10" Type="http://schemas.openxmlformats.org/officeDocument/2006/relationships/tags" Target="../tags/tag25.xml"/><Relationship Id="rId19" Type="http://schemas.openxmlformats.org/officeDocument/2006/relationships/image" Target="../media/image26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사람, 남자, 노트북, 실내이(가) 표시된 사진&#10;&#10;자동 생성된 설명">
            <a:extLst>
              <a:ext uri="{FF2B5EF4-FFF2-40B4-BE49-F238E27FC236}">
                <a16:creationId xmlns:a16="http://schemas.microsoft.com/office/drawing/2014/main" id="{6F7F050C-7EC3-4B94-9AE9-9157C2167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A885B3-B19B-4CC7-BCBA-92F1EDA88165}"/>
              </a:ext>
            </a:extLst>
          </p:cNvPr>
          <p:cNvSpPr/>
          <p:nvPr/>
        </p:nvSpPr>
        <p:spPr>
          <a:xfrm>
            <a:off x="587375" y="485775"/>
            <a:ext cx="11017250" cy="5905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20386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CF0C0A-5FFF-4B9E-9828-F73A3F5D60EC}"/>
              </a:ext>
            </a:extLst>
          </p:cNvPr>
          <p:cNvSpPr/>
          <p:nvPr/>
        </p:nvSpPr>
        <p:spPr>
          <a:xfrm>
            <a:off x="587375" y="6029326"/>
            <a:ext cx="11017250" cy="36195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F2BF6-7085-468D-BB48-9E70B0CC8764}"/>
              </a:ext>
            </a:extLst>
          </p:cNvPr>
          <p:cNvSpPr txBox="1"/>
          <p:nvPr/>
        </p:nvSpPr>
        <p:spPr>
          <a:xfrm>
            <a:off x="3440234" y="6071801"/>
            <a:ext cx="565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Jaehyun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lee	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C4530-B862-4A82-872F-6B9CE3E87A47}"/>
              </a:ext>
            </a:extLst>
          </p:cNvPr>
          <p:cNvSpPr txBox="1"/>
          <p:nvPr/>
        </p:nvSpPr>
        <p:spPr>
          <a:xfrm>
            <a:off x="3233303" y="3418686"/>
            <a:ext cx="5731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>
                <a:ln>
                  <a:solidFill>
                    <a:schemeClr val="tx1"/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400" dirty="0"/>
              <a:t>Time Varying Linear Regression on </a:t>
            </a:r>
          </a:p>
          <a:p>
            <a:r>
              <a:rPr lang="en-US" altLang="ko-KR" sz="2400" dirty="0"/>
              <a:t>Price of Apartment in Korea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BCFED-3AAA-49B9-9AB2-88909F218C0E}"/>
              </a:ext>
            </a:extLst>
          </p:cNvPr>
          <p:cNvSpPr txBox="1"/>
          <p:nvPr/>
        </p:nvSpPr>
        <p:spPr>
          <a:xfrm>
            <a:off x="4581616" y="2559536"/>
            <a:ext cx="303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rgbClr val="203864"/>
                  </a:solidFill>
                </a:ln>
                <a:solidFill>
                  <a:srgbClr val="20386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Final Project</a:t>
            </a:r>
            <a:endParaRPr lang="ko-KR" altLang="en-US" sz="4000" dirty="0">
              <a:ln>
                <a:solidFill>
                  <a:srgbClr val="203864"/>
                </a:solidFill>
              </a:ln>
              <a:solidFill>
                <a:srgbClr val="20386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9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9F57CD-5DC3-4AD1-A007-AD541193230B}"/>
              </a:ext>
            </a:extLst>
          </p:cNvPr>
          <p:cNvSpPr/>
          <p:nvPr/>
        </p:nvSpPr>
        <p:spPr>
          <a:xfrm>
            <a:off x="0" y="3416300"/>
            <a:ext cx="12192000" cy="34417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D6C9B0-0B99-40CF-B6DE-D6714A72026D}"/>
              </a:ext>
            </a:extLst>
          </p:cNvPr>
          <p:cNvSpPr/>
          <p:nvPr/>
        </p:nvSpPr>
        <p:spPr>
          <a:xfrm>
            <a:off x="587057" y="1023894"/>
            <a:ext cx="11017885" cy="53908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F6ED56-0052-42CC-AE62-62C91C9DF0B7}"/>
              </a:ext>
            </a:extLst>
          </p:cNvPr>
          <p:cNvGrpSpPr/>
          <p:nvPr/>
        </p:nvGrpSpPr>
        <p:grpSpPr>
          <a:xfrm>
            <a:off x="-1563188" y="79312"/>
            <a:ext cx="6602287" cy="698361"/>
            <a:chOff x="-1310470" y="462525"/>
            <a:chExt cx="6602287" cy="698361"/>
          </a:xfrm>
        </p:grpSpPr>
        <p:sp>
          <p:nvSpPr>
            <p:cNvPr id="31" name="순서도: 수행의 시작/종료 30">
              <a:extLst>
                <a:ext uri="{FF2B5EF4-FFF2-40B4-BE49-F238E27FC236}">
                  <a16:creationId xmlns:a16="http://schemas.microsoft.com/office/drawing/2014/main" id="{3E2E5EAE-5AEA-446A-AA57-860073E6C6F6}"/>
                </a:ext>
              </a:extLst>
            </p:cNvPr>
            <p:cNvSpPr/>
            <p:nvPr/>
          </p:nvSpPr>
          <p:spPr>
            <a:xfrm>
              <a:off x="-1310470" y="502489"/>
              <a:ext cx="1992289" cy="656284"/>
            </a:xfrm>
            <a:prstGeom prst="flowChartTerminator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3F0BA0F-4364-4799-8152-611B1EE4BB28}"/>
                </a:ext>
              </a:extLst>
            </p:cNvPr>
            <p:cNvGrpSpPr/>
            <p:nvPr/>
          </p:nvGrpSpPr>
          <p:grpSpPr>
            <a:xfrm>
              <a:off x="713909" y="462525"/>
              <a:ext cx="4577908" cy="698361"/>
              <a:chOff x="713909" y="270161"/>
              <a:chExt cx="4577908" cy="69836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73C3A-C132-495B-A7E7-065B7D4B534A}"/>
                  </a:ext>
                </a:extLst>
              </p:cNvPr>
              <p:cNvSpPr txBox="1"/>
              <p:nvPr/>
            </p:nvSpPr>
            <p:spPr>
              <a:xfrm>
                <a:off x="713909" y="270161"/>
                <a:ext cx="2330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rgbClr val="20386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helvetica" panose="020B0604020202020204" pitchFamily="34" charset="0"/>
                  </a:rPr>
                  <a:t>1. Motivation</a:t>
                </a:r>
                <a:endParaRPr lang="ko-KR" altLang="en-US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helvetica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3333D0-A52F-4825-8955-B3DAC9C46BC7}"/>
                  </a:ext>
                </a:extLst>
              </p:cNvPr>
              <p:cNvSpPr txBox="1"/>
              <p:nvPr/>
            </p:nvSpPr>
            <p:spPr>
              <a:xfrm>
                <a:off x="738969" y="691523"/>
                <a:ext cx="455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Paint a picture for you and me on the days when we were young</a:t>
                </a:r>
                <a:endPara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3416300"/>
            <a:ext cx="5478059" cy="28346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6300"/>
            <a:ext cx="5478057" cy="2834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6CC5A6-9B8A-41F2-B5BE-E187B854B86D}"/>
              </a:ext>
            </a:extLst>
          </p:cNvPr>
          <p:cNvSpPr txBox="1"/>
          <p:nvPr/>
        </p:nvSpPr>
        <p:spPr>
          <a:xfrm>
            <a:off x="1015040" y="1321354"/>
            <a:ext cx="388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Forecasting price of apartment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F9014-578D-4F68-8F06-C1CFEBDCFF1B}"/>
              </a:ext>
            </a:extLst>
          </p:cNvPr>
          <p:cNvSpPr txBox="1"/>
          <p:nvPr/>
        </p:nvSpPr>
        <p:spPr>
          <a:xfrm>
            <a:off x="1038001" y="1917910"/>
            <a:ext cx="485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Personal interest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Increasing trend in average housing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Goal: Predicting accurate housing price of future time point.</a:t>
            </a:r>
          </a:p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3ADDF0E4-1D72-41E1-91AB-47C345EB5A88}"/>
              </a:ext>
            </a:extLst>
          </p:cNvPr>
          <p:cNvSpPr/>
          <p:nvPr/>
        </p:nvSpPr>
        <p:spPr>
          <a:xfrm>
            <a:off x="915023" y="1453841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80DB60-B8BC-46C7-A773-D9ECAAFDC089}"/>
              </a:ext>
            </a:extLst>
          </p:cNvPr>
          <p:cNvSpPr txBox="1"/>
          <p:nvPr/>
        </p:nvSpPr>
        <p:spPr>
          <a:xfrm>
            <a:off x="6205711" y="1321354"/>
            <a:ext cx="291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Changing Relationship 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0" name="직사각형 22">
            <a:extLst>
              <a:ext uri="{FF2B5EF4-FFF2-40B4-BE49-F238E27FC236}">
                <a16:creationId xmlns:a16="http://schemas.microsoft.com/office/drawing/2014/main" id="{C90299A8-79C9-48E4-8F01-C1F55A743C4C}"/>
              </a:ext>
            </a:extLst>
          </p:cNvPr>
          <p:cNvSpPr/>
          <p:nvPr/>
        </p:nvSpPr>
        <p:spPr>
          <a:xfrm>
            <a:off x="6105694" y="1453841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1B5BF-89E1-49E8-8CF5-B953B33F6892}"/>
              </a:ext>
            </a:extLst>
          </p:cNvPr>
          <p:cNvSpPr txBox="1"/>
          <p:nvPr/>
        </p:nvSpPr>
        <p:spPr>
          <a:xfrm>
            <a:off x="6231863" y="1917910"/>
            <a:ext cx="4018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dirty="0"/>
              <a:t>People’s preference</a:t>
            </a:r>
          </a:p>
          <a:p>
            <a:endParaRPr lang="en-US" altLang="ko-KR" dirty="0"/>
          </a:p>
          <a:p>
            <a:r>
              <a:rPr lang="en-US" altLang="ko-KR" dirty="0"/>
              <a:t>Economic or social circumstance</a:t>
            </a:r>
          </a:p>
        </p:txBody>
      </p:sp>
    </p:spTree>
    <p:extLst>
      <p:ext uri="{BB962C8B-B14F-4D97-AF65-F5344CB8AC3E}">
        <p14:creationId xmlns:p14="http://schemas.microsoft.com/office/powerpoint/2010/main" val="16561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9F57CD-5DC3-4AD1-A007-AD541193230B}"/>
              </a:ext>
            </a:extLst>
          </p:cNvPr>
          <p:cNvSpPr/>
          <p:nvPr/>
        </p:nvSpPr>
        <p:spPr>
          <a:xfrm>
            <a:off x="0" y="3416300"/>
            <a:ext cx="12192000" cy="34417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28">
            <a:extLst>
              <a:ext uri="{FF2B5EF4-FFF2-40B4-BE49-F238E27FC236}">
                <a16:creationId xmlns:a16="http://schemas.microsoft.com/office/drawing/2014/main" id="{68B7F86A-8179-4614-80ED-2E08DDB41275}"/>
              </a:ext>
            </a:extLst>
          </p:cNvPr>
          <p:cNvSpPr/>
          <p:nvPr/>
        </p:nvSpPr>
        <p:spPr>
          <a:xfrm>
            <a:off x="587057" y="1023894"/>
            <a:ext cx="11017885" cy="53908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D9F6-7EE4-42D3-A70B-A91EFA1787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0" y="1931049"/>
            <a:ext cx="4847237" cy="125561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FE5563AD-056F-4B10-9082-5D7E8A23C8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7" y="1837124"/>
            <a:ext cx="2880972" cy="1352507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7BED77-0404-4729-8061-CA051AFB37CF}"/>
              </a:ext>
            </a:extLst>
          </p:cNvPr>
          <p:cNvGrpSpPr/>
          <p:nvPr/>
        </p:nvGrpSpPr>
        <p:grpSpPr>
          <a:xfrm>
            <a:off x="903440" y="4162495"/>
            <a:ext cx="5697707" cy="1788834"/>
            <a:chOff x="1169888" y="2068149"/>
            <a:chExt cx="7894177" cy="2526717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2AF8B71-C46E-4FBA-A98C-41E54DE044EB}"/>
                </a:ext>
              </a:extLst>
            </p:cNvPr>
            <p:cNvGrpSpPr/>
            <p:nvPr/>
          </p:nvGrpSpPr>
          <p:grpSpPr>
            <a:xfrm>
              <a:off x="8449508" y="2074205"/>
              <a:ext cx="614557" cy="624242"/>
              <a:chOff x="8449508" y="2074205"/>
              <a:chExt cx="614557" cy="624242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C5DC537-4ADC-4C7D-AA58-52AFAD44E89D}"/>
                  </a:ext>
                </a:extLst>
              </p:cNvPr>
              <p:cNvSpPr/>
              <p:nvPr/>
            </p:nvSpPr>
            <p:spPr>
              <a:xfrm>
                <a:off x="8449508" y="2074205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E062496E-124B-48BB-8FA9-366A14BC84B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903" y="2306027"/>
                <a:ext cx="207238" cy="211810"/>
              </a:xfrm>
              <a:prstGeom prst="rect">
                <a:avLst/>
              </a:prstGeom>
            </p:spPr>
          </p:pic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91C9E06-BA2C-4764-89EF-90173269F57B}"/>
                </a:ext>
              </a:extLst>
            </p:cNvPr>
            <p:cNvGrpSpPr/>
            <p:nvPr/>
          </p:nvGrpSpPr>
          <p:grpSpPr>
            <a:xfrm>
              <a:off x="6351654" y="2068149"/>
              <a:ext cx="614557" cy="624242"/>
              <a:chOff x="6351654" y="2068149"/>
              <a:chExt cx="614557" cy="62424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D04CF5-078A-44ED-A982-F1C51376517D}"/>
                  </a:ext>
                </a:extLst>
              </p:cNvPr>
              <p:cNvSpPr/>
              <p:nvPr/>
            </p:nvSpPr>
            <p:spPr>
              <a:xfrm>
                <a:off x="6351654" y="2068149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1ECEE8A5-A3FE-4D8D-A582-EEAD4C0C7E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5826" y="2287859"/>
                <a:ext cx="457143" cy="21181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6C7F008-0B58-4557-BB19-F28AFB841306}"/>
                </a:ext>
              </a:extLst>
            </p:cNvPr>
            <p:cNvGrpSpPr/>
            <p:nvPr/>
          </p:nvGrpSpPr>
          <p:grpSpPr>
            <a:xfrm>
              <a:off x="4253801" y="2068149"/>
              <a:ext cx="614557" cy="624242"/>
              <a:chOff x="4253801" y="2068149"/>
              <a:chExt cx="614557" cy="624242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4A50DFD-F1A6-4F8F-AA65-E4333A8133AE}"/>
                  </a:ext>
                </a:extLst>
              </p:cNvPr>
              <p:cNvSpPr/>
              <p:nvPr/>
            </p:nvSpPr>
            <p:spPr>
              <a:xfrm>
                <a:off x="4253801" y="2068149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A9AEF57A-401C-4F85-83E1-ED1D1C5997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7974" y="2287859"/>
                <a:ext cx="463237" cy="211810"/>
              </a:xfrm>
              <a:prstGeom prst="rect">
                <a:avLst/>
              </a:prstGeom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DCFCB4D-2A6F-4258-A94A-A77173435BCF}"/>
                </a:ext>
              </a:extLst>
            </p:cNvPr>
            <p:cNvGrpSpPr/>
            <p:nvPr/>
          </p:nvGrpSpPr>
          <p:grpSpPr>
            <a:xfrm>
              <a:off x="2155948" y="2068149"/>
              <a:ext cx="614557" cy="624242"/>
              <a:chOff x="2155948" y="2068149"/>
              <a:chExt cx="614557" cy="624242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CB35438-E600-4006-B650-4345BFAC0268}"/>
                  </a:ext>
                </a:extLst>
              </p:cNvPr>
              <p:cNvSpPr/>
              <p:nvPr/>
            </p:nvSpPr>
            <p:spPr>
              <a:xfrm>
                <a:off x="2155948" y="2068149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45581DB4-EBD2-4099-B14C-5FD056775A4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0121" y="2287859"/>
                <a:ext cx="464761" cy="213334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850A503-847D-4245-A972-F9CF6321B7FB}"/>
                </a:ext>
              </a:extLst>
            </p:cNvPr>
            <p:cNvGrpSpPr/>
            <p:nvPr/>
          </p:nvGrpSpPr>
          <p:grpSpPr>
            <a:xfrm>
              <a:off x="8449508" y="3970624"/>
              <a:ext cx="614557" cy="624242"/>
              <a:chOff x="8449508" y="3970624"/>
              <a:chExt cx="614557" cy="624242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566C34B-E6CA-4064-9CF5-E555A73EFC7B}"/>
                  </a:ext>
                </a:extLst>
              </p:cNvPr>
              <p:cNvSpPr/>
              <p:nvPr/>
            </p:nvSpPr>
            <p:spPr>
              <a:xfrm>
                <a:off x="8449508" y="3970624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F3F5A508-347D-434B-B5C0-4D4A56115F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9016" y="4190334"/>
                <a:ext cx="178286" cy="21790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588CA40-7B6B-4C42-B5A7-35632FC95B33}"/>
                </a:ext>
              </a:extLst>
            </p:cNvPr>
            <p:cNvGrpSpPr/>
            <p:nvPr/>
          </p:nvGrpSpPr>
          <p:grpSpPr>
            <a:xfrm>
              <a:off x="6351654" y="3970624"/>
              <a:ext cx="614557" cy="624242"/>
              <a:chOff x="6351654" y="3970624"/>
              <a:chExt cx="614557" cy="624242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5617B5C-F2CC-4BB5-9ACD-87B578BF9B5D}"/>
                  </a:ext>
                </a:extLst>
              </p:cNvPr>
              <p:cNvSpPr/>
              <p:nvPr/>
            </p:nvSpPr>
            <p:spPr>
              <a:xfrm>
                <a:off x="6351654" y="3970624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D5F6BA90-04D5-42EF-A756-9D95EADD2B8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5826" y="4172166"/>
                <a:ext cx="428190" cy="217905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249E46C-45F9-494A-ADAA-C393FE2A79AA}"/>
                </a:ext>
              </a:extLst>
            </p:cNvPr>
            <p:cNvGrpSpPr/>
            <p:nvPr/>
          </p:nvGrpSpPr>
          <p:grpSpPr>
            <a:xfrm>
              <a:off x="4253801" y="3970624"/>
              <a:ext cx="614557" cy="624242"/>
              <a:chOff x="4253801" y="3970624"/>
              <a:chExt cx="614557" cy="624242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1F34150-59A1-4C58-9551-51F1773122BD}"/>
                  </a:ext>
                </a:extLst>
              </p:cNvPr>
              <p:cNvSpPr/>
              <p:nvPr/>
            </p:nvSpPr>
            <p:spPr>
              <a:xfrm>
                <a:off x="4253801" y="3970624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82FA4C40-D8C9-4180-ABCB-697C73C8F3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0085" y="4166110"/>
                <a:ext cx="434286" cy="217905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819C9F0-0777-4C00-8934-1166B0AC79DC}"/>
                </a:ext>
              </a:extLst>
            </p:cNvPr>
            <p:cNvGrpSpPr/>
            <p:nvPr/>
          </p:nvGrpSpPr>
          <p:grpSpPr>
            <a:xfrm>
              <a:off x="2155948" y="3970624"/>
              <a:ext cx="614557" cy="624242"/>
              <a:chOff x="2155948" y="3970624"/>
              <a:chExt cx="614557" cy="624242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1FE8748-D710-4E1C-B338-2ED20D133202}"/>
                  </a:ext>
                </a:extLst>
              </p:cNvPr>
              <p:cNvSpPr/>
              <p:nvPr/>
            </p:nvSpPr>
            <p:spPr>
              <a:xfrm>
                <a:off x="2155948" y="3970624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1BC2257E-94E8-46FC-B239-025A27ADBD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4344" y="4172166"/>
                <a:ext cx="435809" cy="219429"/>
              </a:xfrm>
              <a:prstGeom prst="rect">
                <a:avLst/>
              </a:prstGeom>
            </p:spPr>
          </p:pic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560EE3A-B334-4359-BB1E-7D9C9ECDD80B}"/>
                </a:ext>
              </a:extLst>
            </p:cNvPr>
            <p:cNvGrpSpPr/>
            <p:nvPr/>
          </p:nvGrpSpPr>
          <p:grpSpPr>
            <a:xfrm>
              <a:off x="7463448" y="3056233"/>
              <a:ext cx="614557" cy="624242"/>
              <a:chOff x="7463448" y="3056233"/>
              <a:chExt cx="614557" cy="624242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768AE41-9C98-44E4-B29A-2189D9A5AC3A}"/>
                  </a:ext>
                </a:extLst>
              </p:cNvPr>
              <p:cNvSpPr/>
              <p:nvPr/>
            </p:nvSpPr>
            <p:spPr>
              <a:xfrm>
                <a:off x="7463448" y="3056233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D85C488A-AF83-4281-AB3B-6CE9F0017B4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4512" y="3275943"/>
                <a:ext cx="272762" cy="211810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D7FA6C8-ADE1-4BCC-971B-14075E10864B}"/>
                </a:ext>
              </a:extLst>
            </p:cNvPr>
            <p:cNvGrpSpPr/>
            <p:nvPr/>
          </p:nvGrpSpPr>
          <p:grpSpPr>
            <a:xfrm>
              <a:off x="5365594" y="3056233"/>
              <a:ext cx="614557" cy="624242"/>
              <a:chOff x="5365594" y="3056233"/>
              <a:chExt cx="614557" cy="62424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EF18A0E-3F5B-4B58-ACE0-AEEF1DA08D93}"/>
                  </a:ext>
                </a:extLst>
              </p:cNvPr>
              <p:cNvSpPr/>
              <p:nvPr/>
            </p:nvSpPr>
            <p:spPr>
              <a:xfrm>
                <a:off x="5365594" y="3056233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1BCFF1B0-6FC2-40F9-8D39-A0D7062FC8D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3431" y="3275943"/>
                <a:ext cx="522666" cy="211810"/>
              </a:xfrm>
              <a:prstGeom prst="rect">
                <a:avLst/>
              </a:prstGeom>
            </p:spPr>
          </p:pic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3B4F9A0-B97C-401D-A46E-28B6DFF4BCBF}"/>
                </a:ext>
              </a:extLst>
            </p:cNvPr>
            <p:cNvGrpSpPr/>
            <p:nvPr/>
          </p:nvGrpSpPr>
          <p:grpSpPr>
            <a:xfrm>
              <a:off x="3267741" y="3056233"/>
              <a:ext cx="614557" cy="624242"/>
              <a:chOff x="3267741" y="3056233"/>
              <a:chExt cx="614557" cy="624242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91FBF2F-25EF-48BE-82E7-F2F6F776DFDD}"/>
                  </a:ext>
                </a:extLst>
              </p:cNvPr>
              <p:cNvSpPr/>
              <p:nvPr/>
            </p:nvSpPr>
            <p:spPr>
              <a:xfrm>
                <a:off x="3267741" y="3056233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5663CD9D-06E1-4A63-A6B4-3E03A86F0F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1633" y="3275943"/>
                <a:ext cx="528762" cy="211810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C8FE851-9298-4A07-BB00-15B2A3CF8C54}"/>
                </a:ext>
              </a:extLst>
            </p:cNvPr>
            <p:cNvGrpSpPr/>
            <p:nvPr/>
          </p:nvGrpSpPr>
          <p:grpSpPr>
            <a:xfrm>
              <a:off x="1169888" y="3056233"/>
              <a:ext cx="614557" cy="624242"/>
              <a:chOff x="1169888" y="3056233"/>
              <a:chExt cx="614557" cy="62424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4E7C087-67F1-4210-A360-93B2FBD79F4C}"/>
                  </a:ext>
                </a:extLst>
              </p:cNvPr>
              <p:cNvSpPr/>
              <p:nvPr/>
            </p:nvSpPr>
            <p:spPr>
              <a:xfrm>
                <a:off x="1169888" y="3056233"/>
                <a:ext cx="614557" cy="624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2198D280-B8DD-4CD4-886B-8E406461A3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3781" y="3269887"/>
                <a:ext cx="530285" cy="213334"/>
              </a:xfrm>
              <a:prstGeom prst="rect">
                <a:avLst/>
              </a:prstGeom>
            </p:spPr>
          </p:pic>
        </p:grpSp>
        <p:sp>
          <p:nvSpPr>
            <p:cNvPr id="143" name="Arrow: Right 142">
              <a:extLst>
                <a:ext uri="{FF2B5EF4-FFF2-40B4-BE49-F238E27FC236}">
                  <a16:creationId xmlns:a16="http://schemas.microsoft.com/office/drawing/2014/main" id="{797783C5-C26B-444E-8A97-AEF9D12E68CD}"/>
                </a:ext>
              </a:extLst>
            </p:cNvPr>
            <p:cNvSpPr/>
            <p:nvPr/>
          </p:nvSpPr>
          <p:spPr>
            <a:xfrm>
              <a:off x="1778389" y="3162462"/>
              <a:ext cx="530285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9721116D-EBAF-4C80-80E2-D72C8754B990}"/>
                </a:ext>
              </a:extLst>
            </p:cNvPr>
            <p:cNvSpPr/>
            <p:nvPr/>
          </p:nvSpPr>
          <p:spPr>
            <a:xfrm>
              <a:off x="3882346" y="3188198"/>
              <a:ext cx="530285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462E1CD2-B8B8-4DA4-A497-AE186CF499D2}"/>
                </a:ext>
              </a:extLst>
            </p:cNvPr>
            <p:cNvSpPr/>
            <p:nvPr/>
          </p:nvSpPr>
          <p:spPr>
            <a:xfrm>
              <a:off x="5986303" y="3162461"/>
              <a:ext cx="530285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50E891F2-64E6-4043-8B58-17270479E1DB}"/>
                </a:ext>
              </a:extLst>
            </p:cNvPr>
            <p:cNvSpPr/>
            <p:nvPr/>
          </p:nvSpPr>
          <p:spPr>
            <a:xfrm>
              <a:off x="8090260" y="3170662"/>
              <a:ext cx="530285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2DDA8BC2-31D8-4854-A7B6-024A0DAFD910}"/>
                </a:ext>
              </a:extLst>
            </p:cNvPr>
            <p:cNvSpPr/>
            <p:nvPr/>
          </p:nvSpPr>
          <p:spPr>
            <a:xfrm>
              <a:off x="2788549" y="4083929"/>
              <a:ext cx="1457549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70B29F41-2B15-403A-8FBB-4D700B11E938}"/>
                </a:ext>
              </a:extLst>
            </p:cNvPr>
            <p:cNvSpPr/>
            <p:nvPr/>
          </p:nvSpPr>
          <p:spPr>
            <a:xfrm>
              <a:off x="4896912" y="4084938"/>
              <a:ext cx="1457549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440FFDEF-21B0-4E90-A246-9EC33BB56DA5}"/>
                </a:ext>
              </a:extLst>
            </p:cNvPr>
            <p:cNvSpPr/>
            <p:nvPr/>
          </p:nvSpPr>
          <p:spPr>
            <a:xfrm>
              <a:off x="6986103" y="4084939"/>
              <a:ext cx="1457549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8177DCAF-72BB-400B-ACC1-72D5D4B29F25}"/>
                </a:ext>
              </a:extLst>
            </p:cNvPr>
            <p:cNvSpPr/>
            <p:nvPr/>
          </p:nvSpPr>
          <p:spPr>
            <a:xfrm rot="16200000">
              <a:off x="1874490" y="3133534"/>
              <a:ext cx="1180336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A937D870-AB2B-43D3-820B-DAB43B14F665}"/>
                </a:ext>
              </a:extLst>
            </p:cNvPr>
            <p:cNvSpPr/>
            <p:nvPr/>
          </p:nvSpPr>
          <p:spPr>
            <a:xfrm rot="16200000">
              <a:off x="4001022" y="3122430"/>
              <a:ext cx="1180337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20F589BB-E977-4B5E-B901-073BC4C5FC75}"/>
                </a:ext>
              </a:extLst>
            </p:cNvPr>
            <p:cNvSpPr/>
            <p:nvPr/>
          </p:nvSpPr>
          <p:spPr>
            <a:xfrm rot="16200000">
              <a:off x="6065978" y="3122429"/>
              <a:ext cx="1180337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B8ADFCBF-79AE-475C-8720-FF9227B4C3C4}"/>
                </a:ext>
              </a:extLst>
            </p:cNvPr>
            <p:cNvSpPr/>
            <p:nvPr/>
          </p:nvSpPr>
          <p:spPr>
            <a:xfrm rot="16200000">
              <a:off x="8173331" y="3128487"/>
              <a:ext cx="1180337" cy="411783"/>
            </a:xfrm>
            <a:prstGeom prst="rightArrow">
              <a:avLst>
                <a:gd name="adj1" fmla="val 26470"/>
                <a:gd name="adj2" fmla="val 38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8D690408-9FBD-4061-B723-A6BCA15DC5B8}"/>
              </a:ext>
            </a:extLst>
          </p:cNvPr>
          <p:cNvSpPr txBox="1"/>
          <p:nvPr/>
        </p:nvSpPr>
        <p:spPr>
          <a:xfrm>
            <a:off x="1015040" y="1321354"/>
            <a:ext cx="388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Model structure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81" name="직사각형 22 1">
            <a:extLst>
              <a:ext uri="{FF2B5EF4-FFF2-40B4-BE49-F238E27FC236}">
                <a16:creationId xmlns:a16="http://schemas.microsoft.com/office/drawing/2014/main" id="{4ABA8334-6A92-4E1C-B853-B2A672CA3DC0}"/>
              </a:ext>
            </a:extLst>
          </p:cNvPr>
          <p:cNvSpPr/>
          <p:nvPr/>
        </p:nvSpPr>
        <p:spPr>
          <a:xfrm>
            <a:off x="915023" y="1453841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5" name="그룹 29">
            <a:extLst>
              <a:ext uri="{FF2B5EF4-FFF2-40B4-BE49-F238E27FC236}">
                <a16:creationId xmlns:a16="http://schemas.microsoft.com/office/drawing/2014/main" id="{12C835AB-9D2A-4762-AACA-81F318805F1C}"/>
              </a:ext>
            </a:extLst>
          </p:cNvPr>
          <p:cNvGrpSpPr/>
          <p:nvPr/>
        </p:nvGrpSpPr>
        <p:grpSpPr>
          <a:xfrm>
            <a:off x="-1563188" y="79312"/>
            <a:ext cx="6602287" cy="698361"/>
            <a:chOff x="-1310470" y="462525"/>
            <a:chExt cx="6602287" cy="698361"/>
          </a:xfrm>
        </p:grpSpPr>
        <p:sp>
          <p:nvSpPr>
            <p:cNvPr id="186" name="순서도: 수행의 시작/종료 30">
              <a:extLst>
                <a:ext uri="{FF2B5EF4-FFF2-40B4-BE49-F238E27FC236}">
                  <a16:creationId xmlns:a16="http://schemas.microsoft.com/office/drawing/2014/main" id="{FCEF2DEE-1509-43D4-9D65-A839E212E1B3}"/>
                </a:ext>
              </a:extLst>
            </p:cNvPr>
            <p:cNvSpPr/>
            <p:nvPr/>
          </p:nvSpPr>
          <p:spPr>
            <a:xfrm>
              <a:off x="-1310470" y="502489"/>
              <a:ext cx="1992289" cy="656284"/>
            </a:xfrm>
            <a:prstGeom prst="flowChartTerminator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87" name="그룹 31">
              <a:extLst>
                <a:ext uri="{FF2B5EF4-FFF2-40B4-BE49-F238E27FC236}">
                  <a16:creationId xmlns:a16="http://schemas.microsoft.com/office/drawing/2014/main" id="{F57A3308-7F9F-41B5-96A0-34388CE39304}"/>
                </a:ext>
              </a:extLst>
            </p:cNvPr>
            <p:cNvGrpSpPr/>
            <p:nvPr/>
          </p:nvGrpSpPr>
          <p:grpSpPr>
            <a:xfrm>
              <a:off x="713909" y="462525"/>
              <a:ext cx="4577908" cy="698361"/>
              <a:chOff x="713909" y="270161"/>
              <a:chExt cx="4577908" cy="698361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EB7DAE3-8317-4934-A13D-9704C9FF78CC}"/>
                  </a:ext>
                </a:extLst>
              </p:cNvPr>
              <p:cNvSpPr txBox="1"/>
              <p:nvPr/>
            </p:nvSpPr>
            <p:spPr>
              <a:xfrm>
                <a:off x="713909" y="270161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rgbClr val="20386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helvetica" panose="020B0604020202020204" pitchFamily="34" charset="0"/>
                  </a:rPr>
                  <a:t>2. Model</a:t>
                </a:r>
                <a:endParaRPr lang="ko-KR" altLang="en-US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helvetica" panose="020B0604020202020204" pitchFamily="34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D2FDEF3-BBE4-4FE1-ABC0-5852C62A0E16}"/>
                  </a:ext>
                </a:extLst>
              </p:cNvPr>
              <p:cNvSpPr txBox="1"/>
              <p:nvPr/>
            </p:nvSpPr>
            <p:spPr>
              <a:xfrm>
                <a:off x="738969" y="691523"/>
                <a:ext cx="455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Paint a picture for you and me on the days when we were young</a:t>
                </a:r>
                <a:endPara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4715394-076B-4FF1-BB07-F69A99494E53}"/>
              </a:ext>
            </a:extLst>
          </p:cNvPr>
          <p:cNvSpPr txBox="1"/>
          <p:nvPr/>
        </p:nvSpPr>
        <p:spPr>
          <a:xfrm>
            <a:off x="1015040" y="3540975"/>
            <a:ext cx="388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Graphical model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91" name="직사각형 22 2">
            <a:extLst>
              <a:ext uri="{FF2B5EF4-FFF2-40B4-BE49-F238E27FC236}">
                <a16:creationId xmlns:a16="http://schemas.microsoft.com/office/drawing/2014/main" id="{4FA544EE-2B81-4907-88D9-7BB6C3613C48}"/>
              </a:ext>
            </a:extLst>
          </p:cNvPr>
          <p:cNvSpPr/>
          <p:nvPr/>
        </p:nvSpPr>
        <p:spPr>
          <a:xfrm>
            <a:off x="915023" y="3673462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947163EB-3AFF-40C7-A603-EB72DCAD5B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459" y="1834160"/>
            <a:ext cx="628414" cy="1352507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0316BA75-63AF-4F97-93F8-51774D2FFD96}"/>
              </a:ext>
            </a:extLst>
          </p:cNvPr>
          <p:cNvSpPr txBox="1"/>
          <p:nvPr/>
        </p:nvSpPr>
        <p:spPr>
          <a:xfrm>
            <a:off x="6548608" y="1391068"/>
            <a:ext cx="172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8F26828-C68A-43A3-A97D-86FACC1AD699}"/>
              </a:ext>
            </a:extLst>
          </p:cNvPr>
          <p:cNvSpPr txBox="1"/>
          <p:nvPr/>
        </p:nvSpPr>
        <p:spPr>
          <a:xfrm>
            <a:off x="9910482" y="1392076"/>
            <a:ext cx="172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30843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9F57CD-5DC3-4AD1-A007-AD541193230B}"/>
              </a:ext>
            </a:extLst>
          </p:cNvPr>
          <p:cNvSpPr/>
          <p:nvPr/>
        </p:nvSpPr>
        <p:spPr>
          <a:xfrm>
            <a:off x="0" y="3416300"/>
            <a:ext cx="12192000" cy="34417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28">
            <a:extLst>
              <a:ext uri="{FF2B5EF4-FFF2-40B4-BE49-F238E27FC236}">
                <a16:creationId xmlns:a16="http://schemas.microsoft.com/office/drawing/2014/main" id="{68B7F86A-8179-4614-80ED-2E08DDB41275}"/>
              </a:ext>
            </a:extLst>
          </p:cNvPr>
          <p:cNvSpPr/>
          <p:nvPr/>
        </p:nvSpPr>
        <p:spPr>
          <a:xfrm>
            <a:off x="587057" y="1023894"/>
            <a:ext cx="11017885" cy="53908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D690408-9FBD-4061-B723-A6BCA15DC5B8}"/>
              </a:ext>
            </a:extLst>
          </p:cNvPr>
          <p:cNvSpPr txBox="1"/>
          <p:nvPr/>
        </p:nvSpPr>
        <p:spPr>
          <a:xfrm>
            <a:off x="1015040" y="1321354"/>
            <a:ext cx="388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Model comparison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81" name="직사각형 22 1 1">
            <a:extLst>
              <a:ext uri="{FF2B5EF4-FFF2-40B4-BE49-F238E27FC236}">
                <a16:creationId xmlns:a16="http://schemas.microsoft.com/office/drawing/2014/main" id="{4ABA8334-6A92-4E1C-B853-B2A672CA3DC0}"/>
              </a:ext>
            </a:extLst>
          </p:cNvPr>
          <p:cNvSpPr/>
          <p:nvPr/>
        </p:nvSpPr>
        <p:spPr>
          <a:xfrm>
            <a:off x="915023" y="1453841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5" name="그룹 29">
            <a:extLst>
              <a:ext uri="{FF2B5EF4-FFF2-40B4-BE49-F238E27FC236}">
                <a16:creationId xmlns:a16="http://schemas.microsoft.com/office/drawing/2014/main" id="{12C835AB-9D2A-4762-AACA-81F318805F1C}"/>
              </a:ext>
            </a:extLst>
          </p:cNvPr>
          <p:cNvGrpSpPr/>
          <p:nvPr/>
        </p:nvGrpSpPr>
        <p:grpSpPr>
          <a:xfrm>
            <a:off x="-1563188" y="79312"/>
            <a:ext cx="6602287" cy="698361"/>
            <a:chOff x="-1310470" y="462525"/>
            <a:chExt cx="6602287" cy="698361"/>
          </a:xfrm>
        </p:grpSpPr>
        <p:sp>
          <p:nvSpPr>
            <p:cNvPr id="186" name="순서도: 수행의 시작/종료 30">
              <a:extLst>
                <a:ext uri="{FF2B5EF4-FFF2-40B4-BE49-F238E27FC236}">
                  <a16:creationId xmlns:a16="http://schemas.microsoft.com/office/drawing/2014/main" id="{FCEF2DEE-1509-43D4-9D65-A839E212E1B3}"/>
                </a:ext>
              </a:extLst>
            </p:cNvPr>
            <p:cNvSpPr/>
            <p:nvPr/>
          </p:nvSpPr>
          <p:spPr>
            <a:xfrm>
              <a:off x="-1310470" y="502489"/>
              <a:ext cx="1992289" cy="656284"/>
            </a:xfrm>
            <a:prstGeom prst="flowChartTerminator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87" name="그룹 31">
              <a:extLst>
                <a:ext uri="{FF2B5EF4-FFF2-40B4-BE49-F238E27FC236}">
                  <a16:creationId xmlns:a16="http://schemas.microsoft.com/office/drawing/2014/main" id="{F57A3308-7F9F-41B5-96A0-34388CE39304}"/>
                </a:ext>
              </a:extLst>
            </p:cNvPr>
            <p:cNvGrpSpPr/>
            <p:nvPr/>
          </p:nvGrpSpPr>
          <p:grpSpPr>
            <a:xfrm>
              <a:off x="713909" y="462525"/>
              <a:ext cx="4577908" cy="698361"/>
              <a:chOff x="713909" y="270161"/>
              <a:chExt cx="4577908" cy="698361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EB7DAE3-8317-4934-A13D-9704C9FF78CC}"/>
                  </a:ext>
                </a:extLst>
              </p:cNvPr>
              <p:cNvSpPr txBox="1"/>
              <p:nvPr/>
            </p:nvSpPr>
            <p:spPr>
              <a:xfrm>
                <a:off x="713909" y="270161"/>
                <a:ext cx="2476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rgbClr val="20386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helvetica" panose="020B0604020202020204" pitchFamily="34" charset="0"/>
                  </a:rPr>
                  <a:t>3. Assessment</a:t>
                </a:r>
                <a:endParaRPr lang="ko-KR" altLang="en-US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helvetica" panose="020B0604020202020204" pitchFamily="34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D2FDEF3-BBE4-4FE1-ABC0-5852C62A0E16}"/>
                  </a:ext>
                </a:extLst>
              </p:cNvPr>
              <p:cNvSpPr txBox="1"/>
              <p:nvPr/>
            </p:nvSpPr>
            <p:spPr>
              <a:xfrm>
                <a:off x="738969" y="691523"/>
                <a:ext cx="455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Paint a picture for you and me on the days when we were young</a:t>
                </a:r>
                <a:endPara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33434D1-DBA6-498E-8444-FC90B40570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72" y="1982879"/>
            <a:ext cx="1761524" cy="824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B36CE-9EC3-444A-A559-CDBD5970E5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51" y="1982879"/>
            <a:ext cx="3225905" cy="86095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9408AA0-992E-40B2-A6DA-F5049FEA2342}"/>
              </a:ext>
            </a:extLst>
          </p:cNvPr>
          <p:cNvSpPr txBox="1"/>
          <p:nvPr/>
        </p:nvSpPr>
        <p:spPr>
          <a:xfrm>
            <a:off x="1058439" y="3297001"/>
            <a:ext cx="388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Criterion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75" name="직사각형 22 1 2">
            <a:extLst>
              <a:ext uri="{FF2B5EF4-FFF2-40B4-BE49-F238E27FC236}">
                <a16:creationId xmlns:a16="http://schemas.microsoft.com/office/drawing/2014/main" id="{68A824D1-241C-4737-94A5-B05CA3EA40F7}"/>
              </a:ext>
            </a:extLst>
          </p:cNvPr>
          <p:cNvSpPr/>
          <p:nvPr/>
        </p:nvSpPr>
        <p:spPr>
          <a:xfrm>
            <a:off x="958422" y="3429488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F7EDA-82C3-4F43-8406-D7370F748C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3" y="4344576"/>
            <a:ext cx="2607237" cy="23009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68A8F3B-72CC-4BED-94A2-C29F811B8E10}"/>
              </a:ext>
            </a:extLst>
          </p:cNvPr>
          <p:cNvSpPr txBox="1"/>
          <p:nvPr/>
        </p:nvSpPr>
        <p:spPr>
          <a:xfrm>
            <a:off x="1050113" y="3738127"/>
            <a:ext cx="26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quality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8AA11D-6091-4D3E-9463-47D50C69ADCB}"/>
              </a:ext>
            </a:extLst>
          </p:cNvPr>
          <p:cNvSpPr txBox="1"/>
          <p:nvPr/>
        </p:nvSpPr>
        <p:spPr>
          <a:xfrm>
            <a:off x="1050113" y="4745129"/>
            <a:ext cx="29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performance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BEE846-C545-4B5A-9C87-B626ED29F2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3" y="5295304"/>
            <a:ext cx="4502857" cy="3230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1EE458-47D6-4BB8-B5D7-D5DB39306AF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3" y="5904712"/>
            <a:ext cx="4047238" cy="25447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BC1E27-7D75-4F6E-B35F-8120AF7A1BD4}"/>
              </a:ext>
            </a:extLst>
          </p:cNvPr>
          <p:cNvSpPr txBox="1"/>
          <p:nvPr/>
        </p:nvSpPr>
        <p:spPr>
          <a:xfrm>
            <a:off x="6152215" y="3297001"/>
            <a:ext cx="388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>
                <a:ln>
                  <a:solidFill>
                    <a:schemeClr val="tx1">
                      <a:alpha val="0"/>
                    </a:schemeClr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203864"/>
                </a:solidFill>
                <a:ea typeface="나눔고딕 ExtraBold" panose="020D0904000000000000" pitchFamily="50" charset="-127"/>
              </a:rPr>
              <a:t>Future topic</a:t>
            </a:r>
            <a:endParaRPr lang="ko-KR" altLang="en-US" sz="2000" dirty="0">
              <a:solidFill>
                <a:srgbClr val="203864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92" name="직사각형 22 1 2">
            <a:extLst>
              <a:ext uri="{FF2B5EF4-FFF2-40B4-BE49-F238E27FC236}">
                <a16:creationId xmlns:a16="http://schemas.microsoft.com/office/drawing/2014/main" id="{E7FB4D9F-05D8-4D04-93A2-D665DFC6CCF3}"/>
              </a:ext>
            </a:extLst>
          </p:cNvPr>
          <p:cNvSpPr/>
          <p:nvPr/>
        </p:nvSpPr>
        <p:spPr>
          <a:xfrm>
            <a:off x="6052198" y="3429488"/>
            <a:ext cx="126169" cy="13513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F84130-692C-48FD-BC93-6EB0E1EF21ED}"/>
              </a:ext>
            </a:extLst>
          </p:cNvPr>
          <p:cNvSpPr txBox="1"/>
          <p:nvPr/>
        </p:nvSpPr>
        <p:spPr>
          <a:xfrm>
            <a:off x="6180225" y="3738127"/>
            <a:ext cx="34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Dynamic Latent factor 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42421F-B778-4F8B-8181-0541520521CC}"/>
              </a:ext>
            </a:extLst>
          </p:cNvPr>
          <p:cNvSpPr txBox="1"/>
          <p:nvPr/>
        </p:nvSpPr>
        <p:spPr>
          <a:xfrm>
            <a:off x="6180225" y="4745129"/>
            <a:ext cx="39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Hierarchical Dynamic linear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961583-374D-4AEC-9D80-FFC4C646AD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26" y="4350631"/>
            <a:ext cx="2523428" cy="18133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4D66885-2048-46BF-AD35-8F03AB3AE8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72" y="5107582"/>
            <a:ext cx="205714" cy="22857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5E794B-7018-434A-A7EA-9A493491BAC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76" y="6000832"/>
            <a:ext cx="356571" cy="25295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2D7CEEA-A267-4322-8B98-8F85EE9BA8D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96" y="6000832"/>
            <a:ext cx="362666" cy="25295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3DC1F64-D3DA-488B-844A-9AFF870BBBF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810" y="5988185"/>
            <a:ext cx="400609" cy="278247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65F9A90-9451-41A0-8275-0C329B53956E}"/>
              </a:ext>
            </a:extLst>
          </p:cNvPr>
          <p:cNvCxnSpPr>
            <a:stCxn id="98" idx="0"/>
            <a:endCxn id="97" idx="2"/>
          </p:cNvCxnSpPr>
          <p:nvPr/>
        </p:nvCxnSpPr>
        <p:spPr>
          <a:xfrm flipV="1">
            <a:off x="6733162" y="5336153"/>
            <a:ext cx="978967" cy="6646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D0CDCA-AADE-406E-83AC-45B208FF3F5E}"/>
              </a:ext>
            </a:extLst>
          </p:cNvPr>
          <p:cNvCxnSpPr>
            <a:stCxn id="99" idx="0"/>
            <a:endCxn id="97" idx="2"/>
          </p:cNvCxnSpPr>
          <p:nvPr/>
        </p:nvCxnSpPr>
        <p:spPr>
          <a:xfrm flipV="1">
            <a:off x="7712129" y="5336153"/>
            <a:ext cx="0" cy="6646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FA1794-4FAD-49F7-B9C8-D49807E57378}"/>
              </a:ext>
            </a:extLst>
          </p:cNvPr>
          <p:cNvCxnSpPr>
            <a:stCxn id="97" idx="2"/>
            <a:endCxn id="100" idx="0"/>
          </p:cNvCxnSpPr>
          <p:nvPr/>
        </p:nvCxnSpPr>
        <p:spPr>
          <a:xfrm>
            <a:off x="7712129" y="5336153"/>
            <a:ext cx="1000986" cy="652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2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남자, 노트북, 실내이(가) 표시된 사진&#10;&#10;자동 생성된 설명">
            <a:extLst>
              <a:ext uri="{FF2B5EF4-FFF2-40B4-BE49-F238E27FC236}">
                <a16:creationId xmlns:a16="http://schemas.microsoft.com/office/drawing/2014/main" id="{C6B48043-3A20-41B8-8ED2-D542013038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776DB3-5E28-4C81-A524-B7531F7F8D63}"/>
              </a:ext>
            </a:extLst>
          </p:cNvPr>
          <p:cNvSpPr/>
          <p:nvPr/>
        </p:nvSpPr>
        <p:spPr>
          <a:xfrm>
            <a:off x="587375" y="476250"/>
            <a:ext cx="11017250" cy="5905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203864"/>
                </a:solidFill>
              </a:rPr>
              <a:t>Q&amp;A</a:t>
            </a:r>
            <a:endParaRPr lang="ko-KR" altLang="en-US" sz="4800" dirty="0">
              <a:solidFill>
                <a:srgbClr val="20386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8A65F-B568-4DAC-B86D-0F6068B9FB21}"/>
              </a:ext>
            </a:extLst>
          </p:cNvPr>
          <p:cNvSpPr txBox="1"/>
          <p:nvPr/>
        </p:nvSpPr>
        <p:spPr>
          <a:xfrm>
            <a:off x="3306884" y="2531746"/>
            <a:ext cx="565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spc="600" dirty="0">
              <a:ln>
                <a:solidFill>
                  <a:schemeClr val="tx1">
                    <a:alpha val="0"/>
                  </a:schemeClr>
                </a:solidFill>
              </a:ln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A86EDC-0A45-40FB-A441-309D5908F492}"/>
              </a:ext>
            </a:extLst>
          </p:cNvPr>
          <p:cNvSpPr/>
          <p:nvPr/>
        </p:nvSpPr>
        <p:spPr>
          <a:xfrm>
            <a:off x="587375" y="6029326"/>
            <a:ext cx="11017250" cy="36195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88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7.9227"/>
  <p:tag name="ORIGINALWIDTH" val="2385.452"/>
  <p:tag name="LATEXADDIN" val="\documentclass{article}&#10;\usepackage{amsmath}&#10;\pagestyle{empty}&#10;\begin{document}&#10;&#10;$$&#10;\begin{aligned}&#10;&amp;Y_t = X_t\beta_t + \epsilon_t \quad where \; \epsilon_t \sim N(0, \nu_tI_{O_t})\\ &amp;\beta_t = F\theta_t \\ &amp;\theta_t = G\theta_{t-1} + w_t \quad where\; w_t \sim N(0,\frac{\nu_t}{s_{t-1}}W)&#10;\end{aligned}&#10;$$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10.7236"/>
  <p:tag name="LATEXADDIN" val="\documentclass{article}&#10;\usepackage{amsmath}&#10;\pagestyle{empty}&#10;\begin{document}&#10;$\theta_{t-1}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7.73905"/>
  <p:tag name="LATEXADDIN" val="\documentclass{article}&#10;\usepackage{amsmath}&#10;\pagestyle{empty}&#10;\begin{document}&#10;$\theta_{t}$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28.7214"/>
  <p:tag name="LATEXADDIN" val="\documentclass{article}&#10;\usepackage{amsmath}&#10;\pagestyle{empty}&#10;\begin{document}&#10;$Y_{t-3}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27.9715"/>
  <p:tag name="LATEXADDIN" val="\documentclass{article}&#10;\usepackage{amsmath}&#10;\pagestyle{empty}&#10;\begin{document}&#10;$Y_{t-2}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24.9719"/>
  <p:tag name="LATEXADDIN" val="\documentclass{article}&#10;\usepackage{amsmath}&#10;\pagestyle{empty}&#10;\begin{document}&#10;$Y_{t-1}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1.9872"/>
  <p:tag name="LATEXADDIN" val="\documentclass{article}&#10;\usepackage{amsmath}&#10;\pagestyle{empty}&#10;\begin{document}&#10;$Y_{t}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5.6993"/>
  <p:tag name="ORIGINALWIDTH" val="866.8917"/>
  <p:tag name="LATEXADDIN" val="\documentclass{article}&#10;\usepackage{amsmath}&#10;\pagestyle{empty}&#10;\begin{document}&#10;\begin{flushleft}&#10;$\theta_t = \theta$ \\&#10;$\theta_t = \theta_{t-1} + w_t$ \\&#10;$\theta_t = G \theta_{t-1} +w_t$&#10;\end{flushleft}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587.552"/>
  <p:tag name="LATEXADDIN" val="\documentclass{article}&#10;\usepackage{amsmath}&#10;\pagestyle{empty}&#10;\begin{document}&#10;\begin{flushleft}&#10;(static) \\&#10;(random walk - time varying) \\&#10;(VAR(1) model) &#10;\end{flushleft}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83.09"/>
  <p:tag name="LATEXADDIN" val="\documentclass{article}&#10;\usepackage{amsmath}&#10;\pagestyle{empty}&#10;\begin{document}&#10;\begin{flushleft}&#10;&#10;AIC = -2deviance + 2q&#10;&#10;\end{flushleft}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215.973"/>
  <p:tag name="LATEXADDIN" val="\documentclass{article}&#10;\usepackage{amsmath}&#10;\pagestyle{empty}&#10;\begin{document}&#10;\begin{flushleft}&#10;MSE = $\sum^3_{h = 1} (Y_{t+h}-X_{t+h}m_{t+h})^2 / O_{t+h}$&#10;\end{flushleft}&#10;\end{document}"/>
  <p:tag name="IGUANATEXSIZE" val="20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4.6419"/>
  <p:tag name="ORIGINALWIDTH" val="1841.77"/>
  <p:tag name="LATEXADDIN" val="\documentclass{article}&#10;\usepackage{amsmath}&#10;\pagestyle{empty}&#10;\begin{document}&#10;&#10;\begin{flushleft}&#10;$Y_t$: Log(price) vector\\    &#10;$X_t$: Predictor variable matrix\\&#10;$\beta_t$: current regression coefficents\\&#10;$\theta_t$: vector of coefficients p-1$\sim$ t \\&#10;$G$: VAR(p) coefficient matrix of $\theta$ \\&#10;$F$: Matrix select current $\beta$&#10;\end{flushleft}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1.751"/>
  <p:tag name="LATEXADDIN" val="\documentclass{article}&#10;\usepackage{amsmath}&#10;\pagestyle{empty}&#10;\begin{document}&#10;Coverage = $Pr(Y_{t+h}\in(L_{t+h},U_{t+h}))$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41.845"/>
  <p:tag name="LATEXADDIN" val="\documentclass{article}&#10;\usepackage{amsmath}&#10;\pagestyle{empty}&#10;\begin{document}&#10;Macroeconomic factors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1.2373"/>
  <p:tag name="LATEXADDIN" val="\documentclass{article}&#10;\usepackage{amsmath}&#10;\pagestyle{empty}&#10;\begin{document}&#10;$\beta_t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5.478"/>
  <p:tag name="LATEXADDIN" val="\documentclass{article}&#10;\usepackage{amsmath}&#10;\pagestyle{empty}&#10;\begin{document}&#10;$\beta_{t,1}$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8.4777"/>
  <p:tag name="LATEXADDIN" val="\documentclass{article}&#10;\usepackage{amsmath}&#10;\pagestyle{empty}&#10;\begin{document}&#10;$\beta_{t,2}$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9.2276"/>
  <p:tag name="LATEXADDIN" val="\documentclass{article}&#10;\usepackage{amsmath}&#10;\pagestyle{empty}&#10;\begin{document}&#10;$\beta_{t,3}$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8.6427"/>
  <p:tag name="ORIGINALWIDTH" val="398.9502"/>
  <p:tag name="LATEXADDIN" val="\documentclass{article}&#10;\usepackage{amsmath}&#10;\pagestyle{empty}&#10;\begin{document}&#10;&#10;\begin{flushleft}&#10;&#10;$O_t \times 1$ \\&#10;$O_t \times q$ \\&#10;$q \times 1$ \\&#10;$pq \times 1$ \\&#10;$pq \times pq$ \\&#10;$q \times pq$&#10;\end{flushleft}&#10;\end{document}"/>
  <p:tag name="IGUANATEXSIZE" val="20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60.9674"/>
  <p:tag name="LATEXADDIN" val="\documentclass{article}&#10;\usepackage{amsmath}&#10;\pagestyle{empty}&#10;\begin{document}&#10;$X_{t-3}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60.2175"/>
  <p:tag name="LATEXADDIN" val="\documentclass{article}&#10;\usepackage{amsmath}&#10;\pagestyle{empty}&#10;\begin{document}&#10;$X_{t-2}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57.2179"/>
  <p:tag name="LATEXADDIN" val="\documentclass{article}&#10;\usepackage{amsmath}&#10;\pagestyle{empty}&#10;\begin{document}&#10;$X_{t-1}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4.2332"/>
  <p:tag name="LATEXADDIN" val="\documentclass{article}&#10;\usepackage{amsmath}&#10;\pagestyle{empty}&#10;\begin{document}&#10;$X_{t}$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14.4731"/>
  <p:tag name="LATEXADDIN" val="\documentclass{article}&#10;\usepackage{amsmath}&#10;\pagestyle{empty}&#10;\begin{document}&#10;$\theta_{t-3}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13.7233"/>
  <p:tag name="LATEXADDIN" val="\documentclass{article}&#10;\usepackage{amsmath}&#10;\pagestyle{empty}&#10;\begin{document}&#10;$\theta_{t-2}$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123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나눔고딕 ExtraBold</vt:lpstr>
      <vt:lpstr>맑은 고딕</vt:lpstr>
      <vt:lpstr>Arial</vt:lpstr>
      <vt:lpstr>Calibri</vt:lpstr>
      <vt:lpstr>helvetica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mango</dc:creator>
  <cp:lastModifiedBy>Jae Hyun Lee</cp:lastModifiedBy>
  <cp:revision>126</cp:revision>
  <dcterms:created xsi:type="dcterms:W3CDTF">2019-09-09T13:31:01Z</dcterms:created>
  <dcterms:modified xsi:type="dcterms:W3CDTF">2020-04-09T16:31:00Z</dcterms:modified>
</cp:coreProperties>
</file>