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BECC3-5A8E-48CE-A459-CDD04EBCDA34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DB94-1F11-45D9-8572-84F818C14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EA5C8-30D6-4467-B7C0-0F7963B40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0667E-16A3-4DEC-8FF7-DE17A63B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BC01-BE23-4589-891E-12271BD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06AD-908B-4966-AA5E-BB4975BC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0ADB9-3C46-4F07-B4D3-B6D9339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1BD49-AD1B-42E6-B4B4-CD47F3C6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DFF28-77EA-4E88-9B98-7ECE59A4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3A5F2-C617-4400-B56A-25B0C0A9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39A8C-F5D1-40CF-945D-181A19A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D0C13-18E6-4AB5-9907-AA1F8D32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B8345-74A7-4B2F-AF78-6296110E4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44A7B-3053-42B2-9C91-6AD1D33F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47BC0-CCE3-4D1A-AAFC-8FB66781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E8184-4AA2-4BAE-BB6D-02F7DE8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A0252-9E58-4BE0-8B88-94CAE81A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1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C16C-C918-4015-AA79-B06700F6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F13FA-988C-48C8-B09D-FA59E000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3FA9C-E330-4C49-A28F-27F2BE0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9A686-BD0D-4E73-8059-103E145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CCA79-4402-4DDD-A9FA-44D97CFB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3270-A06A-4ECA-B056-F8307D0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6ED4F-39C3-4797-8149-26DBACE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8D6E0-4B1A-463D-80BC-75FD528E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8140F-E5B1-448D-8149-7EB0AE85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C6ED7-EDAB-48BA-A7EA-0BCA19A0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C5A2-5ACB-4DC3-8BC0-75C258C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B93F2-B275-498E-AA42-989F274FA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1E95C-5EB7-4046-AFF4-2929B197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CE713-8B03-4436-8E19-38F674AA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6464C-6A61-4FAE-8CAE-40B97C9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40945-5FE2-4494-813C-8B64BB1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CA87-0504-4357-9F42-2E06CA1A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56731-158F-4050-B4CA-AEBD1FF2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47632-F7D4-4A2B-9628-60ACF803E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09A4B-68FE-426D-A0D6-DC64F7877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71130B-F15C-4E26-A94A-E3EC687E7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37067B-39DE-4C49-8A06-2DF0E119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547626-6134-4304-A3A3-461D18F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AD060E-5551-47F0-88B1-516D675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2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8219-AACC-42A7-B6E9-0330E88D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1BBD88-13E2-406D-8828-30BF2776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944B6-72C2-4CD4-A0EB-3896118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5E601B-9029-4107-AAE0-1451CA5C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4FE2C-D7E0-4855-8F38-9BE7122E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CB954-AAD3-4937-A4EE-9FE04428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8459C-85A7-4094-8E99-11939272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0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DA96-B854-49F7-8516-B7498599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42842-5177-45E1-8BBE-309A595F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33204-5566-4975-97E2-373B51BC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95C8C-3FB6-43A8-8F12-B95EF102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48B60-01E8-485D-85F0-474904F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D02F2-B45E-4644-BA41-4B90FA5C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2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5539-1CF3-445A-9177-E335695F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3A7AC6-1F70-46AA-892D-814CAF32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A2CE0-B82C-45C5-84B0-D775FA4C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702F1-A4CE-4A92-BBBD-EC970165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82E3F-30D0-4789-BBA7-C763003C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803B7-9F51-47AE-98DD-42CE9A8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F0E1D-DD88-4BE4-B10B-99608130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7AC93-9DC6-43E8-B6B9-14F39A52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418D2-CF2D-4442-BD7C-B95E43F61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7D22-A6E7-48DF-B131-424B3EACE88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24540-2393-464A-A5E4-BD3E6FEE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76CE5-1355-42E2-BA35-5FC0762E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7D26-0E6A-4F2C-99A3-C37502178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EAC43-4A88-42B6-88B3-1A2A5310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384" y="1501327"/>
            <a:ext cx="9144000" cy="356782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Mnemosyne_NLP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Jh</a:t>
            </a:r>
            <a:r>
              <a:rPr lang="en-US" altLang="ko-KR" dirty="0"/>
              <a:t> Lee, Ds Hwang, </a:t>
            </a:r>
            <a:r>
              <a:rPr lang="en-US" altLang="ko-KR" dirty="0" err="1"/>
              <a:t>Js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3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D5079-B097-4150-8BEA-1D1F0377F9F5}"/>
              </a:ext>
            </a:extLst>
          </p:cNvPr>
          <p:cNvSpPr txBox="1"/>
          <p:nvPr/>
        </p:nvSpPr>
        <p:spPr>
          <a:xfrm>
            <a:off x="1162975" y="1038688"/>
            <a:ext cx="86734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10/16(</a:t>
            </a:r>
            <a:r>
              <a:rPr lang="ko-KR" altLang="en-US" dirty="0"/>
              <a:t>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Start!</a:t>
            </a:r>
          </a:p>
          <a:p>
            <a:endParaRPr lang="en-US" altLang="ko-KR" dirty="0"/>
          </a:p>
          <a:p>
            <a:r>
              <a:rPr lang="ko-KR" altLang="en-US" dirty="0"/>
              <a:t>의미추정 </a:t>
            </a:r>
            <a:r>
              <a:rPr lang="en-US" altLang="ko-KR" dirty="0"/>
              <a:t>graph </a:t>
            </a:r>
            <a:r>
              <a:rPr lang="ko-KR" altLang="en-US" dirty="0"/>
              <a:t>이론 </a:t>
            </a:r>
            <a:r>
              <a:rPr lang="en-US" altLang="ko-KR" dirty="0"/>
              <a:t>by Hwang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단어 간의 관계 및 호기심 수치를 이용하여 연관도 및 의미에 관한 추정을 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One person to N-person</a:t>
            </a:r>
          </a:p>
          <a:p>
            <a:endParaRPr lang="en-US" altLang="ko-KR" dirty="0"/>
          </a:p>
          <a:p>
            <a:r>
              <a:rPr lang="en-US" altLang="ko-KR" dirty="0"/>
              <a:t>#1.  </a:t>
            </a:r>
            <a:r>
              <a:rPr lang="ko-KR" altLang="en-US" dirty="0"/>
              <a:t>명사</a:t>
            </a:r>
            <a:endParaRPr lang="en-US" altLang="ko-KR" dirty="0"/>
          </a:p>
          <a:p>
            <a:r>
              <a:rPr lang="en-US" altLang="ko-KR" dirty="0"/>
              <a:t>#2 . </a:t>
            </a:r>
            <a:r>
              <a:rPr lang="ko-KR" altLang="en-US" dirty="0"/>
              <a:t>개념과 동사의 조합 </a:t>
            </a:r>
            <a:r>
              <a:rPr lang="en-US" altLang="ko-KR" dirty="0"/>
              <a:t>&lt;- </a:t>
            </a:r>
            <a:r>
              <a:rPr lang="ko-KR" altLang="en-US" dirty="0"/>
              <a:t>언어학적 고찰이 필요함</a:t>
            </a:r>
            <a:endParaRPr lang="en-US" altLang="ko-KR" dirty="0"/>
          </a:p>
          <a:p>
            <a:r>
              <a:rPr lang="en-US" altLang="ko-KR" dirty="0"/>
              <a:t>#3 . </a:t>
            </a:r>
            <a:r>
              <a:rPr lang="ko-KR" altLang="en-US" dirty="0"/>
              <a:t>편도와 왕복 </a:t>
            </a:r>
            <a:r>
              <a:rPr lang="en-US" altLang="ko-KR" dirty="0"/>
              <a:t>&lt;- </a:t>
            </a:r>
            <a:r>
              <a:rPr lang="ko-KR" altLang="en-US" dirty="0"/>
              <a:t>단어 및 </a:t>
            </a:r>
            <a:r>
              <a:rPr lang="en-US" altLang="ko-KR" dirty="0"/>
              <a:t>Corpus</a:t>
            </a:r>
            <a:r>
              <a:rPr lang="ko-KR" altLang="en-US" dirty="0"/>
              <a:t>간의 방향성 관련</a:t>
            </a:r>
            <a:endParaRPr lang="en-US" altLang="ko-KR" dirty="0"/>
          </a:p>
          <a:p>
            <a:r>
              <a:rPr lang="en-US" altLang="ko-KR" dirty="0"/>
              <a:t>#4 . </a:t>
            </a:r>
            <a:r>
              <a:rPr lang="ko-KR" altLang="en-US" dirty="0"/>
              <a:t>강화와 약화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호기심 수치 </a:t>
            </a:r>
            <a:r>
              <a:rPr lang="en-US" altLang="ko-KR" dirty="0"/>
              <a:t>: </a:t>
            </a:r>
            <a:r>
              <a:rPr lang="ko-KR" altLang="en-US" dirty="0"/>
              <a:t>가지의 깊이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연결의 강</a:t>
            </a:r>
            <a:r>
              <a:rPr lang="en-US" altLang="ko-KR" dirty="0"/>
              <a:t>/</a:t>
            </a:r>
            <a:r>
              <a:rPr lang="ko-KR" altLang="en-US" dirty="0"/>
              <a:t>약 </a:t>
            </a:r>
            <a:r>
              <a:rPr lang="en-US" altLang="ko-KR" dirty="0"/>
              <a:t>: </a:t>
            </a:r>
            <a:r>
              <a:rPr lang="ko-KR" altLang="en-US" dirty="0"/>
              <a:t>가중치</a:t>
            </a:r>
            <a:endParaRPr lang="en-US" altLang="ko-KR" dirty="0"/>
          </a:p>
          <a:p>
            <a:r>
              <a:rPr lang="en-US" altLang="ko-KR" dirty="0"/>
              <a:t>#5. Sentence</a:t>
            </a:r>
            <a:r>
              <a:rPr lang="ko-KR" altLang="en-US" dirty="0"/>
              <a:t> </a:t>
            </a:r>
            <a:r>
              <a:rPr lang="en-US" altLang="ko-KR" dirty="0" err="1"/>
              <a:t>engineerling</a:t>
            </a:r>
            <a:r>
              <a:rPr lang="en-US" altLang="ko-KR" dirty="0"/>
              <a:t> (</a:t>
            </a:r>
            <a:r>
              <a:rPr lang="ko-KR" altLang="en-US" dirty="0"/>
              <a:t>문장의 구</a:t>
            </a:r>
            <a:r>
              <a:rPr lang="en-US" altLang="ko-KR" dirty="0"/>
              <a:t>/</a:t>
            </a:r>
            <a:r>
              <a:rPr lang="ko-KR" altLang="en-US" dirty="0"/>
              <a:t>절</a:t>
            </a:r>
            <a:r>
              <a:rPr lang="en-US" altLang="ko-KR" dirty="0"/>
              <a:t>/</a:t>
            </a:r>
            <a:r>
              <a:rPr lang="ko-KR" altLang="en-US" dirty="0"/>
              <a:t>문법</a:t>
            </a:r>
            <a:r>
              <a:rPr lang="en-US" altLang="ko-KR" dirty="0"/>
              <a:t>) with my</a:t>
            </a:r>
            <a:r>
              <a:rPr lang="ko-KR" altLang="en-US" dirty="0"/>
              <a:t> </a:t>
            </a:r>
            <a:r>
              <a:rPr lang="en-US" altLang="ko-KR" dirty="0"/>
              <a:t>phrases/my</a:t>
            </a:r>
            <a:r>
              <a:rPr lang="ko-KR" altLang="en-US" dirty="0"/>
              <a:t> </a:t>
            </a:r>
            <a:r>
              <a:rPr lang="en-US" altLang="ko-KR" dirty="0"/>
              <a:t>sentences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1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EBA70-EA67-4238-BD10-2EF6E14115A1}"/>
              </a:ext>
            </a:extLst>
          </p:cNvPr>
          <p:cNvSpPr txBox="1"/>
          <p:nvPr/>
        </p:nvSpPr>
        <p:spPr>
          <a:xfrm>
            <a:off x="1171853" y="408374"/>
            <a:ext cx="8673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10/16(</a:t>
            </a:r>
            <a:r>
              <a:rPr lang="ko-KR" altLang="en-US" dirty="0"/>
              <a:t>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#5. Sentence</a:t>
            </a:r>
            <a:r>
              <a:rPr lang="ko-KR" altLang="en-US" dirty="0"/>
              <a:t> </a:t>
            </a:r>
            <a:r>
              <a:rPr lang="en-US" altLang="ko-KR" dirty="0" err="1"/>
              <a:t>engineerling</a:t>
            </a:r>
            <a:r>
              <a:rPr lang="en-US" altLang="ko-KR" dirty="0"/>
              <a:t> (</a:t>
            </a:r>
            <a:r>
              <a:rPr lang="ko-KR" altLang="en-US" dirty="0"/>
              <a:t>문장의 구</a:t>
            </a:r>
            <a:r>
              <a:rPr lang="en-US" altLang="ko-KR" dirty="0"/>
              <a:t>/</a:t>
            </a:r>
            <a:r>
              <a:rPr lang="ko-KR" altLang="en-US" dirty="0"/>
              <a:t>절</a:t>
            </a:r>
            <a:r>
              <a:rPr lang="en-US" altLang="ko-KR" dirty="0"/>
              <a:t>/</a:t>
            </a:r>
            <a:r>
              <a:rPr lang="ko-KR" altLang="en-US" dirty="0"/>
              <a:t>문법</a:t>
            </a:r>
            <a:r>
              <a:rPr lang="en-US" altLang="ko-KR" dirty="0"/>
              <a:t>) with my</a:t>
            </a:r>
            <a:r>
              <a:rPr lang="ko-KR" altLang="en-US" dirty="0"/>
              <a:t> </a:t>
            </a:r>
            <a:r>
              <a:rPr lang="en-US" altLang="ko-KR" dirty="0"/>
              <a:t>phrases/my</a:t>
            </a:r>
            <a:r>
              <a:rPr lang="ko-KR" altLang="en-US" dirty="0"/>
              <a:t> </a:t>
            </a:r>
            <a:r>
              <a:rPr lang="en-US" altLang="ko-KR" dirty="0"/>
              <a:t>sentences</a:t>
            </a:r>
          </a:p>
          <a:p>
            <a:endParaRPr lang="en-US" altLang="ko-KR" dirty="0"/>
          </a:p>
          <a:p>
            <a:r>
              <a:rPr lang="en-US" altLang="ko-KR" dirty="0"/>
              <a:t>Sentence =&gt; my sentence =&gt; reassemble (‘</a:t>
            </a:r>
            <a:r>
              <a:rPr lang="ko-KR" altLang="en-US" dirty="0"/>
              <a:t>나’라는 주체에 따른 재구성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클리셰</a:t>
            </a:r>
            <a:r>
              <a:rPr lang="en-US" altLang="ko-KR" dirty="0"/>
              <a:t>(</a:t>
            </a:r>
            <a:r>
              <a:rPr lang="ko-KR" altLang="en-US" dirty="0"/>
              <a:t>반복적 어구</a:t>
            </a:r>
            <a:r>
              <a:rPr lang="en-US" altLang="ko-KR" dirty="0"/>
              <a:t>) -&gt; individual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personal graph/dictionary </a:t>
            </a:r>
            <a:r>
              <a:rPr lang="ko-KR" altLang="en-US" dirty="0"/>
              <a:t>구성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*context</a:t>
            </a:r>
            <a:r>
              <a:rPr lang="ko-KR" altLang="en-US" dirty="0"/>
              <a:t> </a:t>
            </a:r>
            <a:r>
              <a:rPr lang="en-US" altLang="ko-KR" dirty="0"/>
              <a:t>switching(</a:t>
            </a:r>
            <a:r>
              <a:rPr lang="ko-KR" altLang="en-US" dirty="0"/>
              <a:t>맥락의 전환</a:t>
            </a:r>
            <a:r>
              <a:rPr lang="en-US" altLang="ko-KR" dirty="0"/>
              <a:t>) catch</a:t>
            </a:r>
          </a:p>
          <a:p>
            <a:r>
              <a:rPr lang="en-US" altLang="ko-KR" dirty="0"/>
              <a:t>-&gt; topic modeling</a:t>
            </a:r>
            <a:r>
              <a:rPr lang="ko-KR" altLang="en-US" dirty="0"/>
              <a:t>으로 해결 가능하지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세 정도의 아이의 사전을 </a:t>
            </a:r>
            <a:r>
              <a:rPr lang="en-US" altLang="ko-KR" dirty="0"/>
              <a:t>topic</a:t>
            </a:r>
            <a:r>
              <a:rPr lang="ko-KR" altLang="en-US" dirty="0"/>
              <a:t>구성해서 의미추정 </a:t>
            </a:r>
            <a:r>
              <a:rPr lang="en-US" altLang="ko-KR" dirty="0"/>
              <a:t>branch</a:t>
            </a:r>
            <a:r>
              <a:rPr lang="ko-KR" altLang="en-US" dirty="0"/>
              <a:t>와 연동해보는 작업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중요</a:t>
            </a:r>
            <a:r>
              <a:rPr lang="en-US" altLang="ko-KR" dirty="0"/>
              <a:t>*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A8DFF-FF64-4EC7-9A8E-62D59DF04E4D}"/>
              </a:ext>
            </a:extLst>
          </p:cNvPr>
          <p:cNvSpPr txBox="1"/>
          <p:nvPr/>
        </p:nvSpPr>
        <p:spPr>
          <a:xfrm>
            <a:off x="1535840" y="4989253"/>
            <a:ext cx="331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 to big(</a:t>
            </a:r>
            <a:r>
              <a:rPr lang="ko-KR" altLang="en-US" dirty="0"/>
              <a:t>결정적 사고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A4DD87-115A-4A2B-8279-FBB0DE261AE9}"/>
              </a:ext>
            </a:extLst>
          </p:cNvPr>
          <p:cNvCxnSpPr/>
          <p:nvPr/>
        </p:nvCxnSpPr>
        <p:spPr>
          <a:xfrm flipV="1">
            <a:off x="4998127" y="4243529"/>
            <a:ext cx="1438183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269682-0180-4D78-8CA7-0A8580855093}"/>
              </a:ext>
            </a:extLst>
          </p:cNvPr>
          <p:cNvCxnSpPr>
            <a:cxnSpLocks/>
          </p:cNvCxnSpPr>
          <p:nvPr/>
        </p:nvCxnSpPr>
        <p:spPr>
          <a:xfrm>
            <a:off x="4998127" y="5420730"/>
            <a:ext cx="1526960" cy="61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5BAB61-8098-4E2E-A6E9-7BF619AF348C}"/>
              </a:ext>
            </a:extLst>
          </p:cNvPr>
          <p:cNvSpPr txBox="1"/>
          <p:nvPr/>
        </p:nvSpPr>
        <p:spPr>
          <a:xfrm>
            <a:off x="4465465" y="5007009"/>
            <a:ext cx="7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C49C9-ED52-42B1-84FC-6F1003AF4490}"/>
              </a:ext>
            </a:extLst>
          </p:cNvPr>
          <p:cNvSpPr txBox="1"/>
          <p:nvPr/>
        </p:nvSpPr>
        <p:spPr>
          <a:xfrm>
            <a:off x="6702638" y="4058863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Simplification(</a:t>
            </a:r>
            <a:r>
              <a:rPr lang="ko-KR" altLang="en-US" dirty="0"/>
              <a:t>단순화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BD744-4D40-42E8-BCC9-36BA0C5C8704}"/>
              </a:ext>
            </a:extLst>
          </p:cNvPr>
          <p:cNvSpPr txBox="1"/>
          <p:nvPr/>
        </p:nvSpPr>
        <p:spPr>
          <a:xfrm>
            <a:off x="6702640" y="5856019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modeling(</a:t>
            </a:r>
            <a:r>
              <a:rPr lang="ko-KR" altLang="en-US" dirty="0"/>
              <a:t>모델링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6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D5079-B097-4150-8BEA-1D1F0377F9F5}"/>
              </a:ext>
            </a:extLst>
          </p:cNvPr>
          <p:cNvSpPr txBox="1"/>
          <p:nvPr/>
        </p:nvSpPr>
        <p:spPr>
          <a:xfrm>
            <a:off x="1136342" y="488273"/>
            <a:ext cx="86734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10/24(</a:t>
            </a:r>
            <a:r>
              <a:rPr lang="ko-KR" altLang="en-US" dirty="0"/>
              <a:t>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연구과제 요약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generative model(</a:t>
            </a:r>
            <a:r>
              <a:rPr lang="ko-KR" altLang="en-US" dirty="0">
                <a:sym typeface="Wingdings" panose="05000000000000000000" pitchFamily="2" charset="2"/>
              </a:rPr>
              <a:t>잡담</a:t>
            </a:r>
            <a:r>
              <a:rPr lang="en-US" altLang="ko-KR" dirty="0">
                <a:sym typeface="Wingdings" panose="05000000000000000000" pitchFamily="2" charset="2"/>
              </a:rPr>
              <a:t>//personal)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일반의도를 파악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2) NER(Named entity Register) – </a:t>
            </a:r>
            <a:r>
              <a:rPr lang="ko-KR" altLang="en-US" dirty="0"/>
              <a:t>인위적 추가</a:t>
            </a:r>
            <a:r>
              <a:rPr lang="en-US" altLang="ko-KR" dirty="0"/>
              <a:t>// 18</a:t>
            </a:r>
            <a:r>
              <a:rPr lang="ko-KR" altLang="en-US" dirty="0"/>
              <a:t>가지 세분화 된 유료자료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트레이너 고도화 </a:t>
            </a:r>
            <a:r>
              <a:rPr lang="en-US" altLang="ko-KR" dirty="0"/>
              <a:t>(-</a:t>
            </a:r>
            <a:r>
              <a:rPr lang="en-US" altLang="ko-KR" dirty="0" err="1"/>
              <a:t>ing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11/20</a:t>
            </a:r>
            <a:r>
              <a:rPr lang="ko-KR" altLang="en-US" dirty="0"/>
              <a:t>까지의 </a:t>
            </a:r>
            <a:r>
              <a:rPr lang="en-US" altLang="ko-KR" dirty="0"/>
              <a:t>Plan</a:t>
            </a:r>
          </a:p>
          <a:p>
            <a:endParaRPr lang="en-US" altLang="ko-KR" dirty="0"/>
          </a:p>
          <a:p>
            <a:r>
              <a:rPr lang="ko-KR" altLang="en-US" dirty="0"/>
              <a:t>문장 내에서 품사분류</a:t>
            </a:r>
            <a:r>
              <a:rPr lang="en-US" altLang="ko-KR" dirty="0"/>
              <a:t>(</a:t>
            </a:r>
            <a:r>
              <a:rPr lang="ko-KR" altLang="en-US" dirty="0"/>
              <a:t>비어 있는 위치에 어떤 </a:t>
            </a:r>
            <a:r>
              <a:rPr lang="en-US" altLang="ko-KR" dirty="0" err="1"/>
              <a:t>pos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및 의미추정을 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Speech part(</a:t>
            </a:r>
            <a:r>
              <a:rPr lang="ko-KR" altLang="en-US" dirty="0"/>
              <a:t>품사</a:t>
            </a:r>
            <a:r>
              <a:rPr lang="en-US" altLang="ko-KR" dirty="0"/>
              <a:t>) + </a:t>
            </a:r>
            <a:r>
              <a:rPr lang="ko-KR" altLang="en-US" dirty="0"/>
              <a:t>문장요소</a:t>
            </a:r>
            <a:r>
              <a:rPr lang="en-US" altLang="ko-KR" dirty="0"/>
              <a:t>(</a:t>
            </a:r>
            <a:r>
              <a:rPr lang="ko-KR" altLang="en-US" dirty="0"/>
              <a:t>형식</a:t>
            </a:r>
            <a:r>
              <a:rPr lang="en-US" altLang="ko-KR" dirty="0"/>
              <a:t>/</a:t>
            </a:r>
            <a:r>
              <a:rPr lang="ko-KR" altLang="en-US" dirty="0"/>
              <a:t>문법</a:t>
            </a:r>
            <a:r>
              <a:rPr lang="en-US" altLang="ko-KR" dirty="0"/>
              <a:t>)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Component part(</a:t>
            </a:r>
            <a:r>
              <a:rPr lang="ko-KR" altLang="en-US" dirty="0"/>
              <a:t>문장구성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*linguistic</a:t>
            </a:r>
            <a:r>
              <a:rPr lang="ko-KR" altLang="en-US" dirty="0"/>
              <a:t> </a:t>
            </a:r>
            <a:r>
              <a:rPr lang="en-US" altLang="ko-KR" dirty="0"/>
              <a:t>tension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문장에 부족한 부분이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  <a:r>
              <a:rPr lang="ko-KR" altLang="en-US" dirty="0"/>
              <a:t>를 알아내야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단문</a:t>
            </a:r>
            <a:r>
              <a:rPr lang="en-US" altLang="ko-KR" dirty="0"/>
              <a:t>vs </a:t>
            </a:r>
            <a:r>
              <a:rPr lang="ko-KR" altLang="en-US" dirty="0"/>
              <a:t>복문 중 단문을 통한 형식화를 진행해보자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03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F7246-6817-4BB6-AA97-94142C90DEF7}"/>
              </a:ext>
            </a:extLst>
          </p:cNvPr>
          <p:cNvSpPr txBox="1"/>
          <p:nvPr/>
        </p:nvSpPr>
        <p:spPr>
          <a:xfrm>
            <a:off x="1171853" y="408374"/>
            <a:ext cx="9277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10/24(</a:t>
            </a:r>
            <a:r>
              <a:rPr lang="ko-KR" altLang="en-US" dirty="0"/>
              <a:t>火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중의성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아름다운 물방앗간의 </a:t>
            </a:r>
            <a:r>
              <a:rPr lang="ko-KR" altLang="en-US" dirty="0" err="1"/>
              <a:t>여사친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아름다운</a:t>
            </a:r>
            <a:r>
              <a:rPr lang="en-US" altLang="ko-KR" dirty="0"/>
              <a:t>‘ </a:t>
            </a:r>
            <a:r>
              <a:rPr lang="ko-KR" altLang="en-US" dirty="0"/>
              <a:t>이 둘 중 어느 것을 수식하는지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앞서 나온 품사분류와 의미추정 단계 </a:t>
            </a:r>
            <a:r>
              <a:rPr lang="en-US" altLang="ko-KR" dirty="0"/>
              <a:t>+ </a:t>
            </a:r>
            <a:r>
              <a:rPr lang="ko-KR" altLang="en-US" dirty="0"/>
              <a:t>이 둘을 조율하는 </a:t>
            </a:r>
            <a:r>
              <a:rPr lang="en-US" altLang="ko-KR" dirty="0"/>
              <a:t>Q module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*Q module</a:t>
            </a:r>
          </a:p>
          <a:p>
            <a:r>
              <a:rPr lang="ko-KR" altLang="en-US" dirty="0"/>
              <a:t>품사분류와 의미추정 단계는 상호 종속</a:t>
            </a:r>
            <a:r>
              <a:rPr lang="en-US" altLang="ko-KR" dirty="0"/>
              <a:t>(inter-dependent)</a:t>
            </a:r>
            <a:r>
              <a:rPr lang="ko-KR" altLang="en-US" dirty="0"/>
              <a:t>한 관계</a:t>
            </a:r>
            <a:r>
              <a:rPr lang="en-US" altLang="ko-KR" dirty="0"/>
              <a:t>, </a:t>
            </a:r>
            <a:r>
              <a:rPr lang="ko-KR" altLang="en-US" dirty="0"/>
              <a:t>이 둘을 조율</a:t>
            </a:r>
            <a:r>
              <a:rPr lang="en-US" altLang="ko-KR" dirty="0"/>
              <a:t>(</a:t>
            </a:r>
            <a:r>
              <a:rPr lang="ko-KR" altLang="en-US" dirty="0"/>
              <a:t>혹은 종결</a:t>
            </a:r>
            <a:r>
              <a:rPr lang="en-US" altLang="ko-KR" dirty="0"/>
              <a:t>)</a:t>
            </a:r>
            <a:r>
              <a:rPr lang="ko-KR" altLang="en-US" dirty="0"/>
              <a:t>해주는 역할을 하는 단계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*in</a:t>
            </a:r>
            <a:r>
              <a:rPr lang="ko-KR" altLang="en-US" dirty="0"/>
              <a:t> </a:t>
            </a:r>
            <a:r>
              <a:rPr lang="en-US" altLang="ko-KR" dirty="0"/>
              <a:t>10/26(</a:t>
            </a:r>
            <a:r>
              <a:rPr lang="ko-KR" altLang="en-US" dirty="0"/>
              <a:t>木</a:t>
            </a:r>
            <a:r>
              <a:rPr lang="en-US" altLang="ko-KR" dirty="0"/>
              <a:t>)*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18037-81EA-47BA-9B3F-39EA6A2C8943}"/>
              </a:ext>
            </a:extLst>
          </p:cNvPr>
          <p:cNvSpPr txBox="1"/>
          <p:nvPr/>
        </p:nvSpPr>
        <p:spPr>
          <a:xfrm>
            <a:off x="1535840" y="4989253"/>
            <a:ext cx="331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sentence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A7DA3B-6D46-47D5-A4E0-E15C576A0090}"/>
              </a:ext>
            </a:extLst>
          </p:cNvPr>
          <p:cNvCxnSpPr/>
          <p:nvPr/>
        </p:nvCxnSpPr>
        <p:spPr>
          <a:xfrm flipV="1">
            <a:off x="4998127" y="4243529"/>
            <a:ext cx="1438183" cy="7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4DB0-102D-4ECA-8CA1-ED9B6DCC4D4C}"/>
              </a:ext>
            </a:extLst>
          </p:cNvPr>
          <p:cNvCxnSpPr>
            <a:cxnSpLocks/>
          </p:cNvCxnSpPr>
          <p:nvPr/>
        </p:nvCxnSpPr>
        <p:spPr>
          <a:xfrm flipH="1">
            <a:off x="7448369" y="4648203"/>
            <a:ext cx="1" cy="102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723E90-CA3C-405E-AFB3-EA608A32FBDB}"/>
              </a:ext>
            </a:extLst>
          </p:cNvPr>
          <p:cNvSpPr txBox="1"/>
          <p:nvPr/>
        </p:nvSpPr>
        <p:spPr>
          <a:xfrm>
            <a:off x="3773010" y="5007012"/>
            <a:ext cx="131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의미추정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CB24-0781-49B7-8EAA-33AEDF409D5C}"/>
              </a:ext>
            </a:extLst>
          </p:cNvPr>
          <p:cNvSpPr txBox="1"/>
          <p:nvPr/>
        </p:nvSpPr>
        <p:spPr>
          <a:xfrm>
            <a:off x="6702638" y="4058863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</a:t>
            </a:r>
            <a:r>
              <a:rPr lang="en-US" altLang="ko-KR" dirty="0"/>
              <a:t>-tagger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51E97-C74C-4563-9CCE-4592C85F7464}"/>
              </a:ext>
            </a:extLst>
          </p:cNvPr>
          <p:cNvSpPr txBox="1"/>
          <p:nvPr/>
        </p:nvSpPr>
        <p:spPr>
          <a:xfrm>
            <a:off x="6702640" y="5856019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문장요소 분석</a:t>
            </a:r>
          </a:p>
        </p:txBody>
      </p:sp>
    </p:spTree>
    <p:extLst>
      <p:ext uri="{BB962C8B-B14F-4D97-AF65-F5344CB8AC3E}">
        <p14:creationId xmlns:p14="http://schemas.microsoft.com/office/powerpoint/2010/main" val="241180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333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Mnemosyne_NLP  Jh Lee, Ds Hwang, Js Kim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Mnemosyne_NLP  Jh Lee, Ds Hwang, Js Kim</dc:title>
  <dc:creator>김지수</dc:creator>
  <cp:lastModifiedBy>김지수</cp:lastModifiedBy>
  <cp:revision>4</cp:revision>
  <dcterms:created xsi:type="dcterms:W3CDTF">2017-10-24T08:21:01Z</dcterms:created>
  <dcterms:modified xsi:type="dcterms:W3CDTF">2017-10-24T08:50:34Z</dcterms:modified>
</cp:coreProperties>
</file>