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sldIdLst>
    <p:sldId id="259" r:id="rId15"/>
    <p:sldId id="256" r:id="rId16"/>
    <p:sldId id="257" r:id="rId17"/>
    <p:sldId id="260" r:id="rId18"/>
    <p:sldId id="261" r:id="rId19"/>
    <p:sldId id="263" r:id="rId20"/>
    <p:sldId id="265" r:id="rId21"/>
    <p:sldId id="262" r:id="rId22"/>
    <p:sldId id="273" r:id="rId23"/>
    <p:sldId id="267" r:id="rId24"/>
    <p:sldId id="269" r:id="rId25"/>
    <p:sldId id="268" r:id="rId26"/>
    <p:sldId id="270" r:id="rId27"/>
    <p:sldId id="272" r:id="rId28"/>
    <p:sldId id="271" r:id="rId29"/>
    <p:sldId id="258" r:id="rId30"/>
    <p:sldId id="274" r:id="rId31"/>
  </p:sldIdLst>
  <p:sldSz cx="9906000" cy="6858000"/>
  <p:notesSz cx="6736080" cy="986663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31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79646"/>
    <a:srgbClr val="5F2987"/>
  </p:clrMru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103" d="100"/>
          <a:sy n="103" d="100"/>
        </p:scale>
        <p:origin x="-486" y="-84"/>
      </p:cViewPr>
      <p:guideLst>
        <p:guide orient="horz" pos="2159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image" Target="../media/fImage1178271783012.jpeg"></Relationship><Relationship Id="rId2" Type="http://schemas.openxmlformats.org/officeDocument/2006/relationships/slideLayout" Target="../slideLayouts/slideLayout7.xml"></Relationship></Relationships>
</file>