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</p:sldIdLst>
  <p:sldSz cx="9906000" cy="6858000" type="A4"/>
  <p:notesSz cx="6735763" cy="9866313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9" userDrawn="1">
          <p15:clr>
            <a:srgbClr val="A4A3A4"/>
          </p15:clr>
        </p15:guide>
        <p15:guide id="1" pos="3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1248" y="-104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6375"/>
            <a:ext cx="2228850" cy="438785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06375"/>
            <a:ext cx="6521450" cy="43878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6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0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7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200151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9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2866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504" y="2924944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Noto Sans CJK KR Medium" pitchFamily="34" charset="-127"/>
                <a:ea typeface="Noto Sans CJK KR Medium" pitchFamily="34" charset="-127"/>
              </a:rPr>
              <a:t>사용자의 니즈와 동기</a:t>
            </a:r>
            <a:endParaRPr lang="en-US" altLang="ko-KR" sz="240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3200" smtClean="0"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3200" smtClean="0">
                <a:latin typeface="Noto Sans CJK KR Medium" pitchFamily="34" charset="-127"/>
                <a:ea typeface="Noto Sans CJK KR Medium" pitchFamily="34" charset="-127"/>
              </a:rPr>
              <a:t>입장바꾸기</a:t>
            </a:r>
            <a:endParaRPr lang="ko-KR" altLang="en-US" sz="320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1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315" y="188595"/>
            <a:ext cx="4474210" cy="41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고객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요</a:t>
            </a:r>
            <a:r>
              <a:rPr lang="ko-KR" altLang="en-US">
                <a:latin typeface="Noto Sans CJK KR Medium" pitchFamily="34" charset="-127"/>
                <a:ea typeface="Noto Sans CJK KR Medium" pitchFamily="34" charset="-127"/>
              </a:rPr>
              <a:t>리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제공자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) 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입장에서 생각해보기</a:t>
            </a:r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315" y="908685"/>
            <a:ext cx="4301490" cy="338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Noto Sans CJK KR Medium" pitchFamily="34" charset="-127"/>
                <a:ea typeface="Noto Sans CJK KR Medium" pitchFamily="34" charset="-127"/>
              </a:rPr>
              <a:t>공유요리플랫폼 에서 얻고 싶은 것은 무엇입니까</a:t>
            </a:r>
            <a:r>
              <a:rPr lang="en-US" altLang="ko-KR" sz="1600" smtClean="0">
                <a:latin typeface="Noto Sans CJK KR Medium" pitchFamily="34" charset="-127"/>
                <a:ea typeface="Noto Sans CJK KR Medium" pitchFamily="34" charset="-127"/>
              </a:rPr>
              <a:t>?</a:t>
            </a:r>
            <a:endParaRPr lang="ko-KR" altLang="en-US" sz="160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315" y="3682365"/>
            <a:ext cx="4632960" cy="338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Noto Sans CJK KR Medium" pitchFamily="34" charset="-127"/>
                <a:ea typeface="Noto Sans CJK KR Medium" pitchFamily="34" charset="-127"/>
              </a:rPr>
              <a:t>공유요리플랫폼 을 이용하기전에 무엇이 궁금할까요</a:t>
            </a:r>
            <a:r>
              <a:rPr lang="en-US" altLang="ko-KR" sz="1600" smtClean="0">
                <a:latin typeface="Noto Sans CJK KR Medium" pitchFamily="34" charset="-127"/>
                <a:ea typeface="Noto Sans CJK KR Medium" pitchFamily="34" charset="-127"/>
              </a:rPr>
              <a:t>?</a:t>
            </a:r>
            <a:endParaRPr lang="ko-KR" altLang="en-US" sz="160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텍스트 상자 6"/>
          <p:cNvSpPr txBox="1">
            <a:spLocks/>
          </p:cNvSpPr>
          <p:nvPr/>
        </p:nvSpPr>
        <p:spPr>
          <a:xfrm>
            <a:off x="500380" y="1362710"/>
            <a:ext cx="8773100" cy="181716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smtClean="0">
                <a:latin typeface="나눔고딕" charset="0"/>
                <a:ea typeface="나눔고딕" charset="0"/>
              </a:rPr>
              <a:t>-</a:t>
            </a:r>
            <a:r>
              <a:rPr lang="en-US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사람들한테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요리실력을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뽐내고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자랑하고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인정받고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싶음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smtClean="0">
                <a:latin typeface="나눔고딕" charset="0"/>
                <a:ea typeface="나눔고딕" charset="0"/>
              </a:rPr>
              <a:t>-</a:t>
            </a:r>
            <a:r>
              <a:rPr lang="en-US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유튜브에서는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먹방으로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돈을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많이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버는데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해주는걸로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돈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벌고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싶음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이성도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좋고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동성도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좋고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사람들이랑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얘기도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나누고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.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친구들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만나기도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어렵고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외로움</a:t>
            </a:r>
            <a:r>
              <a:rPr lang="mr-IN" altLang="ko-KR" sz="1400" dirty="0" smtClean="0">
                <a:latin typeface="나눔고딕" charset="0"/>
                <a:ea typeface="나눔고딕" charset="0"/>
              </a:rPr>
              <a:t>…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  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다른사람들은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어떻게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사는지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궁금한데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소모임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동호회는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혼자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나가기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조금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부담스럽고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두렵다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.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트렌드도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궁금하고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해서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스스로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다른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보고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공부하고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.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  <p:sp>
        <p:nvSpPr>
          <p:cNvPr id="10" name="텍스트 상자 7"/>
          <p:cNvSpPr txBox="1">
            <a:spLocks/>
          </p:cNvSpPr>
          <p:nvPr/>
        </p:nvSpPr>
        <p:spPr>
          <a:xfrm>
            <a:off x="485140" y="4314825"/>
            <a:ext cx="9004364" cy="16017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smtClean="0">
                <a:latin typeface="나눔고딕" charset="0"/>
                <a:ea typeface="나눔고딕" charset="0"/>
              </a:rPr>
              <a:t>-</a:t>
            </a:r>
            <a:r>
              <a:rPr lang="en-US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준비시간이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필요한데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만약에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요리제공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당일날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시간에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맞춰서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제대로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준비못하면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어떡하지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r>
              <a:rPr sz="1400" dirty="0" smtClean="0">
                <a:latin typeface="나눔고딕" charset="0"/>
                <a:ea typeface="나눔고딕" charset="0"/>
              </a:rPr>
              <a:t> 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예약해놓고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안오면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어떡하지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재료에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필요한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비용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대비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금액을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얼만큼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설정해야하지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만약에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이상한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와서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괜히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분위기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망치면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어떡하지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일부러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태클걸고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,,,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맛없다고하고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,,,,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화내고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등등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입맛이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제각기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다른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모이면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어디에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맞춰야되지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짜고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싱겁고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달고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등등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맛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조절</a:t>
            </a:r>
            <a:r>
              <a:rPr lang="mr-IN" altLang="ko-KR" sz="1400" dirty="0" smtClean="0">
                <a:latin typeface="나눔고딕" charset="0"/>
                <a:ea typeface="나눔고딕" charset="0"/>
              </a:rPr>
              <a:t>…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요리가격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측정하고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플랫폼에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내야할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수수료는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어떻게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재료나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공간은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인근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주변에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싸게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구하는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방법은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없을까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315" y="188595"/>
            <a:ext cx="4474210" cy="41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유저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식</a:t>
            </a:r>
            <a:r>
              <a:rPr lang="ko-KR" altLang="en-US">
                <a:latin typeface="Noto Sans CJK KR Medium" pitchFamily="34" charset="-127"/>
                <a:ea typeface="Noto Sans CJK KR Medium" pitchFamily="34" charset="-127"/>
              </a:rPr>
              <a:t>사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구매자</a:t>
            </a:r>
            <a:r>
              <a:rPr lang="en-US" altLang="ko-KR" smtClean="0">
                <a:latin typeface="Noto Sans CJK KR Medium" pitchFamily="34" charset="-127"/>
                <a:ea typeface="Noto Sans CJK KR Medium" pitchFamily="34" charset="-127"/>
              </a:rPr>
              <a:t>) </a:t>
            </a:r>
            <a:r>
              <a:rPr lang="ko-KR" altLang="en-US" smtClean="0">
                <a:latin typeface="Noto Sans CJK KR Medium" pitchFamily="34" charset="-127"/>
                <a:ea typeface="Noto Sans CJK KR Medium" pitchFamily="34" charset="-127"/>
              </a:rPr>
              <a:t>입장에서 생각해보기</a:t>
            </a:r>
            <a:endParaRPr lang="ko-KR" altLang="en-US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315" y="908685"/>
            <a:ext cx="5764530" cy="338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Noto Sans CJK KR Medium" pitchFamily="34" charset="-127"/>
                <a:ea typeface="Noto Sans CJK KR Medium" pitchFamily="34" charset="-127"/>
              </a:rPr>
              <a:t>공유요리플랫폼 을 통해 식사를 할 때 기대하는 것은 무엇입니까</a:t>
            </a:r>
            <a:r>
              <a:rPr lang="en-US" altLang="ko-KR" sz="1600" smtClean="0">
                <a:latin typeface="Noto Sans CJK KR Medium" pitchFamily="34" charset="-127"/>
                <a:ea typeface="Noto Sans CJK KR Medium" pitchFamily="34" charset="-127"/>
              </a:rPr>
              <a:t>?</a:t>
            </a:r>
            <a:endParaRPr lang="ko-KR" altLang="en-US" sz="160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315" y="3682365"/>
            <a:ext cx="5293360" cy="338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Noto Sans CJK KR Medium" pitchFamily="34" charset="-127"/>
                <a:ea typeface="Noto Sans CJK KR Medium" pitchFamily="34" charset="-127"/>
              </a:rPr>
              <a:t>공유요리플랫폼 을 통해 식사를 하기전에 무엇이 궁금할까요</a:t>
            </a:r>
            <a:r>
              <a:rPr lang="en-US" altLang="ko-KR" sz="1600" smtClean="0">
                <a:latin typeface="Noto Sans CJK KR Medium" pitchFamily="34" charset="-127"/>
                <a:ea typeface="Noto Sans CJK KR Medium" pitchFamily="34" charset="-127"/>
              </a:rPr>
              <a:t>?</a:t>
            </a:r>
            <a:endParaRPr lang="ko-KR" altLang="en-US" sz="160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500380" y="1362710"/>
            <a:ext cx="9277156" cy="13862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좋은사람들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사귀기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.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대화가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맞는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인맥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만들기</a:t>
            </a:r>
            <a:endParaRPr lang="ko-KR" altLang="en-US" sz="1400" dirty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혼자먹는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밥은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식당에서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대부분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비싸게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팔고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먹을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있는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종류도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한정되어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있어서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싸게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여럿이서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먹을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있는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점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딱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먹고싶은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음식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장소를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선택하는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것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인터넷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맛집을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검색하면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평점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리뷰가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신뢰가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안가는데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리뷰가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솔직하고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맛에대한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평가가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보장되는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점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평소에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싶었던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인싸의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맛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있는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점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485140" y="4314825"/>
            <a:ext cx="9420860" cy="181716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1073150"/>
            <a:r>
              <a:rPr sz="1400" dirty="0" smtClean="0">
                <a:latin typeface="나눔고딕" charset="0"/>
                <a:ea typeface="나눔고딕" charset="0"/>
              </a:rPr>
              <a:t>-</a:t>
            </a:r>
            <a:r>
              <a:rPr lang="en-US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맛없고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불만족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스러우면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환불이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되나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ko-KR" altLang="en-US" sz="1400" dirty="0">
              <a:latin typeface="나눔고딕" charset="0"/>
              <a:ea typeface="나눔고딕" charset="0"/>
            </a:endParaRPr>
          </a:p>
          <a:p>
            <a:pPr defTabSz="1073150"/>
            <a:r>
              <a:rPr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밥만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딱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먹고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적당히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티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타임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갖고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1-2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시간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안에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나오고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싶은데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,,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밥만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먹고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쌩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하고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나와도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되는걸까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미안하지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않을까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사람들이랑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대화하고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싶진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않고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그냥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조용히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맛있는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밥만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먹고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오고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싶은데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그래도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되나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식당들이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아무리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청결해도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그렇지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않다는걸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알고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먹긴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하는데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모르는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음식은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얼마나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청결한지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어떻게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알지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밥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먹고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배탈나면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누구한테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보상을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받지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요리사가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좋아서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갔는데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모인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진상부리고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분위기가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별로면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밥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시간을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망친건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누구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탓을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해야하지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음식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양이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모자라서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먹고싶으면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그자리에서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추가로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주문할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있을까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예약은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식사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언제까지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취소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또는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추가예약이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 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Pages>17</Pages>
  <Words>401</Words>
  <Characters>0</Characters>
  <Application>Microsoft Macintosh PowerPoint</Application>
  <DocSecurity>0</DocSecurity>
  <PresentationFormat>A4 Paper (210x297 mm)</PresentationFormat>
  <Lines>0</Lines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조연화</dc:creator>
  <cp:lastModifiedBy>연화 조</cp:lastModifiedBy>
  <cp:revision>7</cp:revision>
  <dcterms:modified xsi:type="dcterms:W3CDTF">2019-12-16T12:49:17Z</dcterms:modified>
</cp:coreProperties>
</file>