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3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33" d="100"/>
          <a:sy n="33" d="100"/>
        </p:scale>
        <p:origin x="235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1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4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0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5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2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0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0BB9-AD62-4111-9BA9-D3E232357CF0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88E1-7432-47FF-ACE3-F8EB8ADEF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0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85291"/>
            <a:ext cx="7029796" cy="1024671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rgbClr val="4830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who goes first?</a:t>
            </a:r>
            <a:endParaRPr lang="ko-KR" altLang="en-US" sz="7200" dirty="0">
              <a:solidFill>
                <a:srgbClr val="4830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7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Algerian</vt:lpstr>
      <vt:lpstr>Arial</vt:lpstr>
      <vt:lpstr>Cooper Black</vt:lpstr>
      <vt:lpstr>Office 테마</vt:lpstr>
      <vt:lpstr>who goes first?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Tally Ho! Player A Bear &amp; Fox Player B Hunter &amp; Lumberjack Start!</dc:title>
  <dc:creator>USER</dc:creator>
  <cp:lastModifiedBy>USER</cp:lastModifiedBy>
  <cp:revision>6</cp:revision>
  <dcterms:created xsi:type="dcterms:W3CDTF">2020-04-12T05:43:56Z</dcterms:created>
  <dcterms:modified xsi:type="dcterms:W3CDTF">2020-04-12T14:13:31Z</dcterms:modified>
</cp:coreProperties>
</file>