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60" r:id="rId4"/>
    <p:sldId id="257" r:id="rId5"/>
    <p:sldId id="290" r:id="rId6"/>
    <p:sldId id="295" r:id="rId7"/>
    <p:sldId id="299" r:id="rId8"/>
    <p:sldId id="291" r:id="rId9"/>
    <p:sldId id="296" r:id="rId10"/>
    <p:sldId id="294" r:id="rId11"/>
    <p:sldId id="297" r:id="rId12"/>
    <p:sldId id="298" r:id="rId13"/>
    <p:sldId id="292" r:id="rId14"/>
    <p:sldId id="293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826A-4384-49D2-AB00-4D3B1D08095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95C6-CF38-45FE-99E7-671EB9E7A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2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795C6-CF38-45FE-99E7-671EB9E7A8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5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EC24-6C12-495D-92D6-DACAB4EA0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59598-9131-4A7F-AEC2-A8A38612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1B1B1-1811-4DDF-8716-C48DBF19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1FB2B-A96D-41A8-8BDF-309BE50A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26936-2324-43F1-9343-94DA9CC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9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B8DF1-66B0-43D9-BE0D-B4DF5237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D90ABB-B4CF-47F6-9A3C-DFBC93F4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E9BF8-07DE-413E-AA73-5A1B6751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64CB-DCF1-4752-A637-5267AD2E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BFCF6-040D-47ED-802F-6945345B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F2F8D7-8D6F-44B0-A551-7300BEEA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EE060-65F0-4BAF-B7E0-93432383C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2CC2-8887-4750-96C0-B0DC9F7C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06A6-1750-4EA3-8CF3-82B7359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7CD66-B696-4347-8DD0-DAD3E48D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83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6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4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2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5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5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9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BC08-9EBA-47BE-810E-7906E5B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559C1-9632-4112-A383-3AB31590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F8FB6-BCB9-411F-9870-6D91ABE1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6AB67-0D48-4803-AE80-1E85298D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F5FE-FB2F-47B9-9B1C-8A607D0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45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02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18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37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2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73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96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94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2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6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7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372F8-9677-4EF6-9FCD-84DDD7C8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E08FB-94D8-4B8C-A911-9167D0E0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7C21C-441D-4A53-866B-577201A2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7609-9726-45A3-96DE-5F123F45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09E18-F0F2-45D0-9C83-4938E717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37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1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63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57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51AB-4D40-48C1-813F-BA6D5C2C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377D5-2F3D-45BE-9B21-EDC771518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B32E9-EC1D-40B4-9C70-585A2591B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230C1-6C90-4F84-8240-9717D346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F1750-601A-47DD-8190-AE0D307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B2D89-D43C-4A8D-8C35-F7FC0E22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635BF-B2D1-4F86-B39A-5A98CCF6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D96E1-56CA-4206-B31F-E0196FE4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F1B5C-7C08-428A-9AE9-693275C5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46331-9A23-44EA-8388-C69743F8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6FA5D-A020-442B-90C9-ABA8241F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E93C8-6669-4A4B-85A3-22359BD2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81E8FF-394E-40BA-8775-1E8B2B1C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BC4C99-59F7-4E33-8807-72364A3A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CA9C-7F73-4C6F-B120-7BDF4A7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0A663-CB4C-4A70-A3DC-C7126D60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5E635-3E95-4EC3-A687-6E95E81E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3A2CD-E523-4BD0-816F-1886F71D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1040B-FAC5-4561-A72B-43B2A49C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97861-30DF-4D34-8121-761826F0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4C960-D573-428A-B213-4310B06B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6BB2-90B6-4A7D-A384-6A07B210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154E-24E0-4733-9DCD-1FE1A82B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9BDE5-EC5E-4300-8594-0DCF5A33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DE992-D065-4116-9B81-5A9F0F1D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64A2A-3A02-4853-932C-5EDACD7C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71B24-E664-4822-847D-056FF24B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5C23-C853-4446-B139-BCB74298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725A7-A947-4744-898E-AA4576DC2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9BB-29EB-44F4-995C-F252C5C3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24C2C-AE76-44EC-8A0B-B8FABBD7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EC823-6E5F-48CE-BF75-45A3834C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A2DC5-117F-453B-B728-42EF86C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F7B5F-1866-4A9B-9021-321A3DE8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460E2-69A9-494B-9461-B4386FB2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A3643-D2D4-443C-8726-CFFE6BCC7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E695-9E43-451B-83C6-8A17C59920C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5F24-7C50-413A-96C3-975F3CC49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6F46F-24BB-453C-A5E5-A8C422663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1FCD-3951-4FDC-96ED-C35EC8EF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8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103445" y="548680"/>
            <a:ext cx="1075319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D9A275A-966F-41DE-A788-C2F0812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73" y="2807154"/>
            <a:ext cx="5700254" cy="1243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2EDB1E-3CA7-41EA-8398-AECE67C6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1" y="295278"/>
            <a:ext cx="1146147" cy="329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5AADCF-4DC6-448E-BEC2-D2A94E08D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5256"/>
            <a:ext cx="12192000" cy="24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0750E56-F23B-4F91-BA7B-D3D168E8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5" t="40175" r="12278" b="27489"/>
          <a:stretch/>
        </p:blipFill>
        <p:spPr>
          <a:xfrm>
            <a:off x="168686" y="1152188"/>
            <a:ext cx="5582568" cy="55238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848D1A-6C9E-439E-A143-34A22507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" y="94867"/>
            <a:ext cx="4151736" cy="1286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BA3E84-9665-4F86-9364-482A2AF9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90" y="1938042"/>
            <a:ext cx="5090601" cy="981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8AE9BA-AC6E-42A4-AB9A-085791686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27" y="3212504"/>
            <a:ext cx="6169687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90E47F2-B95E-441E-A55A-9E0253B1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" y="58095"/>
            <a:ext cx="4151736" cy="1286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6BD838-C517-4F27-98F4-1BB43B4B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34" y="1566269"/>
            <a:ext cx="10364098" cy="36944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D3E0C-09CC-4AD8-9CE7-862FA69AE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57" y="3672341"/>
            <a:ext cx="2543800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551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703428" y="3700603"/>
            <a:ext cx="24002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8B38224-E555-45F6-926C-8ADEA4B3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27" y="2590727"/>
            <a:ext cx="3304318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551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895867" y="3332989"/>
            <a:ext cx="24002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A8F7A8A-E414-4189-9357-580C286C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0" y="2551562"/>
            <a:ext cx="3267739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551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83499" y="548680"/>
            <a:ext cx="102731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DB32687-CC30-4D59-8FD6-A414DC86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818607"/>
            <a:ext cx="9872017" cy="49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C998290-BB25-4256-A873-BAAEFEE9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7" y="112361"/>
            <a:ext cx="3420152" cy="12863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0CB10-58E8-49C0-9860-2DEE4D9C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75" y="1619491"/>
            <a:ext cx="5889246" cy="1072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18373-FE98-4114-8854-E700AC42D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28" y="2913243"/>
            <a:ext cx="7132938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F77168-3BE1-41BE-BC51-EBB0D03C028E}"/>
              </a:ext>
            </a:extLst>
          </p:cNvPr>
          <p:cNvCxnSpPr>
            <a:cxnSpLocks/>
          </p:cNvCxnSpPr>
          <p:nvPr/>
        </p:nvCxnSpPr>
        <p:spPr>
          <a:xfrm>
            <a:off x="3472724" y="3625548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A802407-F940-4949-95BE-4F244527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38" y="2698731"/>
            <a:ext cx="4170025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801266C-EB2C-4771-AD28-C43542F2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63"/>
            <a:ext cx="4639458" cy="12863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09AE9F-60A1-4F27-90B6-6B1986B9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18" y="1360430"/>
            <a:ext cx="10614056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7D3034A-8A3E-4EDF-B637-7514AD52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" y="1197642"/>
            <a:ext cx="5592508" cy="547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94443-77B7-4B0A-9CCD-9C8FE8F6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" y="0"/>
            <a:ext cx="4151736" cy="12863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5BE825-A3EE-4ACA-A8C4-AE00E6C1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378" y="2002236"/>
            <a:ext cx="5084505" cy="987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F2F764-8CE9-4FD2-A2E7-40B95DFF6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555" y="3180719"/>
            <a:ext cx="6163590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A04126C8-CEEB-4F7F-BC9F-4C66A5BB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1136087"/>
            <a:ext cx="5592508" cy="55399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E9E0C1-ADDF-4A13-BCED-B8E47C60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52752" cy="12863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5FD67-CE87-4A11-AFAE-1EA62C2B2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04" y="1286367"/>
            <a:ext cx="5090601" cy="9815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2C99E4-9997-49BA-820E-253710006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309" y="2556701"/>
            <a:ext cx="616359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39423EE-0BF2-4123-806A-60CABA51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0" t="30655" r="19912" b="19652"/>
          <a:stretch/>
        </p:blipFill>
        <p:spPr>
          <a:xfrm>
            <a:off x="215032" y="1136086"/>
            <a:ext cx="5566094" cy="55399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33D06F-B173-4178-8CD6-CE8F8FEA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" y="0"/>
            <a:ext cx="4151736" cy="1286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65F99D-2C64-403D-B243-B8ACEDF6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56" y="1378953"/>
            <a:ext cx="5084505" cy="981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64609-8D21-43FB-87DD-96525DC3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13" y="2739581"/>
            <a:ext cx="616359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FC4B3F-F236-4FC4-A988-1C021133B5A3}"/>
              </a:ext>
            </a:extLst>
          </p:cNvPr>
          <p:cNvCxnSpPr>
            <a:cxnSpLocks/>
          </p:cNvCxnSpPr>
          <p:nvPr/>
        </p:nvCxnSpPr>
        <p:spPr>
          <a:xfrm>
            <a:off x="363764" y="1012976"/>
            <a:ext cx="50639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6F85CC4-E9ED-4797-850C-5D41CA56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6" t="30378" r="19838" b="18956"/>
          <a:stretch/>
        </p:blipFill>
        <p:spPr>
          <a:xfrm>
            <a:off x="201825" y="1136085"/>
            <a:ext cx="5556028" cy="55399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F576B2-4B6B-4947-9557-4E5DBF1C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" y="-8201"/>
            <a:ext cx="4151736" cy="1286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9E3D5F-625C-42B5-A8D3-BCFB7ACA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44" y="1233211"/>
            <a:ext cx="5090601" cy="981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ED083-0591-424A-8499-4F437C78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369" y="2521656"/>
            <a:ext cx="616359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</Words>
  <Application>Microsoft Office PowerPoint</Application>
  <PresentationFormat>와이드스크린</PresentationFormat>
  <Paragraphs>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jiaejiae0015@gmail.com</dc:creator>
  <cp:lastModifiedBy>jiaejiae0015@gmail.com</cp:lastModifiedBy>
  <cp:revision>22</cp:revision>
  <dcterms:created xsi:type="dcterms:W3CDTF">2019-10-30T06:57:29Z</dcterms:created>
  <dcterms:modified xsi:type="dcterms:W3CDTF">2019-10-31T08:17:19Z</dcterms:modified>
</cp:coreProperties>
</file>