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3" r:id="rId4"/>
    <p:sldId id="284" r:id="rId5"/>
    <p:sldId id="273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C4F"/>
    <a:srgbClr val="1E5C8B"/>
    <a:srgbClr val="245F8E"/>
    <a:srgbClr val="EAEDF6"/>
    <a:srgbClr val="132741"/>
    <a:srgbClr val="132843"/>
    <a:srgbClr val="687180"/>
    <a:srgbClr val="FBC096"/>
    <a:srgbClr val="1AAFC7"/>
    <a:srgbClr val="214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1"/>
          <p:cNvSpPr/>
          <p:nvPr/>
        </p:nvSpPr>
        <p:spPr>
          <a:xfrm>
            <a:off x="3656067" y="1116935"/>
            <a:ext cx="5121151" cy="5338461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151" h="5338461">
                <a:moveTo>
                  <a:pt x="104775" y="0"/>
                </a:moveTo>
                <a:cubicBezTo>
                  <a:pt x="1776900" y="0"/>
                  <a:pt x="3496651" y="171450"/>
                  <a:pt x="5121151" y="0"/>
                </a:cubicBezTo>
                <a:cubicBezTo>
                  <a:pt x="4911601" y="1760351"/>
                  <a:pt x="5121151" y="3558803"/>
                  <a:pt x="5121151" y="5338204"/>
                </a:cubicBezTo>
                <a:cubicBezTo>
                  <a:pt x="3499826" y="5347729"/>
                  <a:pt x="1707050" y="5090554"/>
                  <a:pt x="0" y="4966729"/>
                </a:cubicBezTo>
                <a:cubicBezTo>
                  <a:pt x="168275" y="3320678"/>
                  <a:pt x="-101600" y="1655576"/>
                  <a:pt x="104775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201803987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서지애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201804082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성영은</a:t>
            </a:r>
          </a:p>
        </p:txBody>
      </p:sp>
      <p:sp>
        <p:nvSpPr>
          <p:cNvPr id="75" name="자유형 74"/>
          <p:cNvSpPr/>
          <p:nvPr/>
        </p:nvSpPr>
        <p:spPr>
          <a:xfrm>
            <a:off x="3746872" y="877849"/>
            <a:ext cx="5051387" cy="670622"/>
          </a:xfrm>
          <a:custGeom>
            <a:avLst/>
            <a:gdLst>
              <a:gd name="connsiteX0" fmla="*/ 35011 w 5051387"/>
              <a:gd name="connsiteY0" fmla="*/ 0 h 670622"/>
              <a:gd name="connsiteX1" fmla="*/ 5051387 w 5051387"/>
              <a:gd name="connsiteY1" fmla="*/ 0 h 670622"/>
              <a:gd name="connsiteX2" fmla="*/ 5018361 w 5051387"/>
              <a:gd name="connsiteY2" fmla="*/ 330049 h 670622"/>
              <a:gd name="connsiteX3" fmla="*/ 4996861 w 5051387"/>
              <a:gd name="connsiteY3" fmla="*/ 657999 h 670622"/>
              <a:gd name="connsiteX4" fmla="*/ 4985810 w 5051387"/>
              <a:gd name="connsiteY4" fmla="*/ 670622 h 670622"/>
              <a:gd name="connsiteX5" fmla="*/ 4940199 w 5051387"/>
              <a:gd name="connsiteY5" fmla="*/ 618519 h 670622"/>
              <a:gd name="connsiteX6" fmla="*/ 4894588 w 5051387"/>
              <a:gd name="connsiteY6" fmla="*/ 670622 h 670622"/>
              <a:gd name="connsiteX7" fmla="*/ 4848977 w 5051387"/>
              <a:gd name="connsiteY7" fmla="*/ 618519 h 670622"/>
              <a:gd name="connsiteX8" fmla="*/ 4803366 w 5051387"/>
              <a:gd name="connsiteY8" fmla="*/ 670622 h 670622"/>
              <a:gd name="connsiteX9" fmla="*/ 4757755 w 5051387"/>
              <a:gd name="connsiteY9" fmla="*/ 618519 h 670622"/>
              <a:gd name="connsiteX10" fmla="*/ 4712143 w 5051387"/>
              <a:gd name="connsiteY10" fmla="*/ 670622 h 670622"/>
              <a:gd name="connsiteX11" fmla="*/ 4666532 w 5051387"/>
              <a:gd name="connsiteY11" fmla="*/ 618519 h 670622"/>
              <a:gd name="connsiteX12" fmla="*/ 4620921 w 5051387"/>
              <a:gd name="connsiteY12" fmla="*/ 670622 h 670622"/>
              <a:gd name="connsiteX13" fmla="*/ 4575310 w 5051387"/>
              <a:gd name="connsiteY13" fmla="*/ 618519 h 670622"/>
              <a:gd name="connsiteX14" fmla="*/ 4529698 w 5051387"/>
              <a:gd name="connsiteY14" fmla="*/ 670622 h 670622"/>
              <a:gd name="connsiteX15" fmla="*/ 4484087 w 5051387"/>
              <a:gd name="connsiteY15" fmla="*/ 618519 h 670622"/>
              <a:gd name="connsiteX16" fmla="*/ 4438476 w 5051387"/>
              <a:gd name="connsiteY16" fmla="*/ 670622 h 670622"/>
              <a:gd name="connsiteX17" fmla="*/ 4392865 w 5051387"/>
              <a:gd name="connsiteY17" fmla="*/ 618519 h 670622"/>
              <a:gd name="connsiteX18" fmla="*/ 4347253 w 5051387"/>
              <a:gd name="connsiteY18" fmla="*/ 670622 h 670622"/>
              <a:gd name="connsiteX19" fmla="*/ 4301642 w 5051387"/>
              <a:gd name="connsiteY19" fmla="*/ 618519 h 670622"/>
              <a:gd name="connsiteX20" fmla="*/ 4256031 w 5051387"/>
              <a:gd name="connsiteY20" fmla="*/ 670622 h 670622"/>
              <a:gd name="connsiteX21" fmla="*/ 4210420 w 5051387"/>
              <a:gd name="connsiteY21" fmla="*/ 618519 h 670622"/>
              <a:gd name="connsiteX22" fmla="*/ 4164809 w 5051387"/>
              <a:gd name="connsiteY22" fmla="*/ 670622 h 670622"/>
              <a:gd name="connsiteX23" fmla="*/ 4119198 w 5051387"/>
              <a:gd name="connsiteY23" fmla="*/ 618519 h 670622"/>
              <a:gd name="connsiteX24" fmla="*/ 4073586 w 5051387"/>
              <a:gd name="connsiteY24" fmla="*/ 670622 h 670622"/>
              <a:gd name="connsiteX25" fmla="*/ 4027975 w 5051387"/>
              <a:gd name="connsiteY25" fmla="*/ 618519 h 670622"/>
              <a:gd name="connsiteX26" fmla="*/ 3982364 w 5051387"/>
              <a:gd name="connsiteY26" fmla="*/ 670622 h 670622"/>
              <a:gd name="connsiteX27" fmla="*/ 3936753 w 5051387"/>
              <a:gd name="connsiteY27" fmla="*/ 618519 h 670622"/>
              <a:gd name="connsiteX28" fmla="*/ 3891141 w 5051387"/>
              <a:gd name="connsiteY28" fmla="*/ 670622 h 670622"/>
              <a:gd name="connsiteX29" fmla="*/ 3845530 w 5051387"/>
              <a:gd name="connsiteY29" fmla="*/ 618519 h 670622"/>
              <a:gd name="connsiteX30" fmla="*/ 3799919 w 5051387"/>
              <a:gd name="connsiteY30" fmla="*/ 670622 h 670622"/>
              <a:gd name="connsiteX31" fmla="*/ 3754308 w 5051387"/>
              <a:gd name="connsiteY31" fmla="*/ 618519 h 670622"/>
              <a:gd name="connsiteX32" fmla="*/ 3708697 w 5051387"/>
              <a:gd name="connsiteY32" fmla="*/ 670622 h 670622"/>
              <a:gd name="connsiteX33" fmla="*/ 3663086 w 5051387"/>
              <a:gd name="connsiteY33" fmla="*/ 618519 h 670622"/>
              <a:gd name="connsiteX34" fmla="*/ 3617474 w 5051387"/>
              <a:gd name="connsiteY34" fmla="*/ 670622 h 670622"/>
              <a:gd name="connsiteX35" fmla="*/ 3571863 w 5051387"/>
              <a:gd name="connsiteY35" fmla="*/ 618519 h 670622"/>
              <a:gd name="connsiteX36" fmla="*/ 3526252 w 5051387"/>
              <a:gd name="connsiteY36" fmla="*/ 670622 h 670622"/>
              <a:gd name="connsiteX37" fmla="*/ 3480641 w 5051387"/>
              <a:gd name="connsiteY37" fmla="*/ 618519 h 670622"/>
              <a:gd name="connsiteX38" fmla="*/ 3435029 w 5051387"/>
              <a:gd name="connsiteY38" fmla="*/ 670622 h 670622"/>
              <a:gd name="connsiteX39" fmla="*/ 3389418 w 5051387"/>
              <a:gd name="connsiteY39" fmla="*/ 618519 h 670622"/>
              <a:gd name="connsiteX40" fmla="*/ 3343807 w 5051387"/>
              <a:gd name="connsiteY40" fmla="*/ 670622 h 670622"/>
              <a:gd name="connsiteX41" fmla="*/ 3298196 w 5051387"/>
              <a:gd name="connsiteY41" fmla="*/ 618519 h 670622"/>
              <a:gd name="connsiteX42" fmla="*/ 3252585 w 5051387"/>
              <a:gd name="connsiteY42" fmla="*/ 670622 h 670622"/>
              <a:gd name="connsiteX43" fmla="*/ 3206974 w 5051387"/>
              <a:gd name="connsiteY43" fmla="*/ 618519 h 670622"/>
              <a:gd name="connsiteX44" fmla="*/ 3161362 w 5051387"/>
              <a:gd name="connsiteY44" fmla="*/ 670622 h 670622"/>
              <a:gd name="connsiteX45" fmla="*/ 3115751 w 5051387"/>
              <a:gd name="connsiteY45" fmla="*/ 618519 h 670622"/>
              <a:gd name="connsiteX46" fmla="*/ 3070140 w 5051387"/>
              <a:gd name="connsiteY46" fmla="*/ 670622 h 670622"/>
              <a:gd name="connsiteX47" fmla="*/ 3024529 w 5051387"/>
              <a:gd name="connsiteY47" fmla="*/ 618519 h 670622"/>
              <a:gd name="connsiteX48" fmla="*/ 2978917 w 5051387"/>
              <a:gd name="connsiteY48" fmla="*/ 670622 h 670622"/>
              <a:gd name="connsiteX49" fmla="*/ 2933306 w 5051387"/>
              <a:gd name="connsiteY49" fmla="*/ 618519 h 670622"/>
              <a:gd name="connsiteX50" fmla="*/ 2887695 w 5051387"/>
              <a:gd name="connsiteY50" fmla="*/ 670622 h 670622"/>
              <a:gd name="connsiteX51" fmla="*/ 2842084 w 5051387"/>
              <a:gd name="connsiteY51" fmla="*/ 618519 h 670622"/>
              <a:gd name="connsiteX52" fmla="*/ 2796473 w 5051387"/>
              <a:gd name="connsiteY52" fmla="*/ 670622 h 670622"/>
              <a:gd name="connsiteX53" fmla="*/ 2750862 w 5051387"/>
              <a:gd name="connsiteY53" fmla="*/ 618519 h 670622"/>
              <a:gd name="connsiteX54" fmla="*/ 2705250 w 5051387"/>
              <a:gd name="connsiteY54" fmla="*/ 670622 h 670622"/>
              <a:gd name="connsiteX55" fmla="*/ 2659639 w 5051387"/>
              <a:gd name="connsiteY55" fmla="*/ 618519 h 670622"/>
              <a:gd name="connsiteX56" fmla="*/ 2614028 w 5051387"/>
              <a:gd name="connsiteY56" fmla="*/ 670622 h 670622"/>
              <a:gd name="connsiteX57" fmla="*/ 2568417 w 5051387"/>
              <a:gd name="connsiteY57" fmla="*/ 618519 h 670622"/>
              <a:gd name="connsiteX58" fmla="*/ 2522805 w 5051387"/>
              <a:gd name="connsiteY58" fmla="*/ 670622 h 670622"/>
              <a:gd name="connsiteX59" fmla="*/ 2477194 w 5051387"/>
              <a:gd name="connsiteY59" fmla="*/ 618519 h 670622"/>
              <a:gd name="connsiteX60" fmla="*/ 2431583 w 5051387"/>
              <a:gd name="connsiteY60" fmla="*/ 670622 h 670622"/>
              <a:gd name="connsiteX61" fmla="*/ 2385972 w 5051387"/>
              <a:gd name="connsiteY61" fmla="*/ 618519 h 670622"/>
              <a:gd name="connsiteX62" fmla="*/ 2340360 w 5051387"/>
              <a:gd name="connsiteY62" fmla="*/ 670622 h 670622"/>
              <a:gd name="connsiteX63" fmla="*/ 2294749 w 5051387"/>
              <a:gd name="connsiteY63" fmla="*/ 618519 h 670622"/>
              <a:gd name="connsiteX64" fmla="*/ 2249138 w 5051387"/>
              <a:gd name="connsiteY64" fmla="*/ 670622 h 670622"/>
              <a:gd name="connsiteX65" fmla="*/ 2203527 w 5051387"/>
              <a:gd name="connsiteY65" fmla="*/ 618519 h 670622"/>
              <a:gd name="connsiteX66" fmla="*/ 2157916 w 5051387"/>
              <a:gd name="connsiteY66" fmla="*/ 670622 h 670622"/>
              <a:gd name="connsiteX67" fmla="*/ 2112305 w 5051387"/>
              <a:gd name="connsiteY67" fmla="*/ 618519 h 670622"/>
              <a:gd name="connsiteX68" fmla="*/ 2066693 w 5051387"/>
              <a:gd name="connsiteY68" fmla="*/ 670622 h 670622"/>
              <a:gd name="connsiteX69" fmla="*/ 2021082 w 5051387"/>
              <a:gd name="connsiteY69" fmla="*/ 618519 h 670622"/>
              <a:gd name="connsiteX70" fmla="*/ 1975471 w 5051387"/>
              <a:gd name="connsiteY70" fmla="*/ 670622 h 670622"/>
              <a:gd name="connsiteX71" fmla="*/ 1929860 w 5051387"/>
              <a:gd name="connsiteY71" fmla="*/ 618519 h 670622"/>
              <a:gd name="connsiteX72" fmla="*/ 1884248 w 5051387"/>
              <a:gd name="connsiteY72" fmla="*/ 670622 h 670622"/>
              <a:gd name="connsiteX73" fmla="*/ 1838637 w 5051387"/>
              <a:gd name="connsiteY73" fmla="*/ 618519 h 670622"/>
              <a:gd name="connsiteX74" fmla="*/ 1793026 w 5051387"/>
              <a:gd name="connsiteY74" fmla="*/ 670622 h 670622"/>
              <a:gd name="connsiteX75" fmla="*/ 1747415 w 5051387"/>
              <a:gd name="connsiteY75" fmla="*/ 618519 h 670622"/>
              <a:gd name="connsiteX76" fmla="*/ 1701804 w 5051387"/>
              <a:gd name="connsiteY76" fmla="*/ 670622 h 670622"/>
              <a:gd name="connsiteX77" fmla="*/ 1656193 w 5051387"/>
              <a:gd name="connsiteY77" fmla="*/ 618519 h 670622"/>
              <a:gd name="connsiteX78" fmla="*/ 1610581 w 5051387"/>
              <a:gd name="connsiteY78" fmla="*/ 670622 h 670622"/>
              <a:gd name="connsiteX79" fmla="*/ 1564970 w 5051387"/>
              <a:gd name="connsiteY79" fmla="*/ 618519 h 670622"/>
              <a:gd name="connsiteX80" fmla="*/ 1519359 w 5051387"/>
              <a:gd name="connsiteY80" fmla="*/ 670622 h 670622"/>
              <a:gd name="connsiteX81" fmla="*/ 1473748 w 5051387"/>
              <a:gd name="connsiteY81" fmla="*/ 618519 h 670622"/>
              <a:gd name="connsiteX82" fmla="*/ 1428136 w 5051387"/>
              <a:gd name="connsiteY82" fmla="*/ 670622 h 670622"/>
              <a:gd name="connsiteX83" fmla="*/ 1382525 w 5051387"/>
              <a:gd name="connsiteY83" fmla="*/ 618519 h 670622"/>
              <a:gd name="connsiteX84" fmla="*/ 1336914 w 5051387"/>
              <a:gd name="connsiteY84" fmla="*/ 670622 h 670622"/>
              <a:gd name="connsiteX85" fmla="*/ 1291303 w 5051387"/>
              <a:gd name="connsiteY85" fmla="*/ 618519 h 670622"/>
              <a:gd name="connsiteX86" fmla="*/ 1245692 w 5051387"/>
              <a:gd name="connsiteY86" fmla="*/ 670622 h 670622"/>
              <a:gd name="connsiteX87" fmla="*/ 1200081 w 5051387"/>
              <a:gd name="connsiteY87" fmla="*/ 618519 h 670622"/>
              <a:gd name="connsiteX88" fmla="*/ 1154469 w 5051387"/>
              <a:gd name="connsiteY88" fmla="*/ 670622 h 670622"/>
              <a:gd name="connsiteX89" fmla="*/ 1108858 w 5051387"/>
              <a:gd name="connsiteY89" fmla="*/ 618519 h 670622"/>
              <a:gd name="connsiteX90" fmla="*/ 1063247 w 5051387"/>
              <a:gd name="connsiteY90" fmla="*/ 670622 h 670622"/>
              <a:gd name="connsiteX91" fmla="*/ 1017636 w 5051387"/>
              <a:gd name="connsiteY91" fmla="*/ 618519 h 670622"/>
              <a:gd name="connsiteX92" fmla="*/ 972024 w 5051387"/>
              <a:gd name="connsiteY92" fmla="*/ 670622 h 670622"/>
              <a:gd name="connsiteX93" fmla="*/ 926413 w 5051387"/>
              <a:gd name="connsiteY93" fmla="*/ 618519 h 670622"/>
              <a:gd name="connsiteX94" fmla="*/ 880802 w 5051387"/>
              <a:gd name="connsiteY94" fmla="*/ 670622 h 670622"/>
              <a:gd name="connsiteX95" fmla="*/ 835191 w 5051387"/>
              <a:gd name="connsiteY95" fmla="*/ 618519 h 670622"/>
              <a:gd name="connsiteX96" fmla="*/ 789582 w 5051387"/>
              <a:gd name="connsiteY96" fmla="*/ 670622 h 670622"/>
              <a:gd name="connsiteX97" fmla="*/ 743971 w 5051387"/>
              <a:gd name="connsiteY97" fmla="*/ 618519 h 670622"/>
              <a:gd name="connsiteX98" fmla="*/ 698359 w 5051387"/>
              <a:gd name="connsiteY98" fmla="*/ 670622 h 670622"/>
              <a:gd name="connsiteX99" fmla="*/ 652747 w 5051387"/>
              <a:gd name="connsiteY99" fmla="*/ 618519 h 670622"/>
              <a:gd name="connsiteX100" fmla="*/ 607136 w 5051387"/>
              <a:gd name="connsiteY100" fmla="*/ 670622 h 670622"/>
              <a:gd name="connsiteX101" fmla="*/ 561526 w 5051387"/>
              <a:gd name="connsiteY101" fmla="*/ 618519 h 670622"/>
              <a:gd name="connsiteX102" fmla="*/ 515914 w 5051387"/>
              <a:gd name="connsiteY102" fmla="*/ 670622 h 670622"/>
              <a:gd name="connsiteX103" fmla="*/ 470303 w 5051387"/>
              <a:gd name="connsiteY103" fmla="*/ 618519 h 670622"/>
              <a:gd name="connsiteX104" fmla="*/ 424691 w 5051387"/>
              <a:gd name="connsiteY104" fmla="*/ 670622 h 670622"/>
              <a:gd name="connsiteX105" fmla="*/ 379081 w 5051387"/>
              <a:gd name="connsiteY105" fmla="*/ 618519 h 670622"/>
              <a:gd name="connsiteX106" fmla="*/ 333468 w 5051387"/>
              <a:gd name="connsiteY106" fmla="*/ 670622 h 670622"/>
              <a:gd name="connsiteX107" fmla="*/ 287858 w 5051387"/>
              <a:gd name="connsiteY107" fmla="*/ 618519 h 670622"/>
              <a:gd name="connsiteX108" fmla="*/ 242247 w 5051387"/>
              <a:gd name="connsiteY108" fmla="*/ 670622 h 670622"/>
              <a:gd name="connsiteX109" fmla="*/ 196635 w 5051387"/>
              <a:gd name="connsiteY109" fmla="*/ 618519 h 670622"/>
              <a:gd name="connsiteX110" fmla="*/ 151024 w 5051387"/>
              <a:gd name="connsiteY110" fmla="*/ 670622 h 670622"/>
              <a:gd name="connsiteX111" fmla="*/ 105413 w 5051387"/>
              <a:gd name="connsiteY111" fmla="*/ 618519 h 670622"/>
              <a:gd name="connsiteX112" fmla="*/ 59802 w 5051387"/>
              <a:gd name="connsiteY112" fmla="*/ 670622 h 670622"/>
              <a:gd name="connsiteX113" fmla="*/ 14191 w 5051387"/>
              <a:gd name="connsiteY113" fmla="*/ 618519 h 670622"/>
              <a:gd name="connsiteX114" fmla="*/ 0 w 5051387"/>
              <a:gd name="connsiteY114" fmla="*/ 634730 h 670622"/>
              <a:gd name="connsiteX115" fmla="*/ 11899 w 5051387"/>
              <a:gd name="connsiteY115" fmla="*/ 316326 h 670622"/>
              <a:gd name="connsiteX116" fmla="*/ 35011 w 5051387"/>
              <a:gd name="connsiteY116" fmla="*/ 0 h 67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51387" h="670622">
                <a:moveTo>
                  <a:pt x="35011" y="0"/>
                </a:moveTo>
                <a:cubicBezTo>
                  <a:pt x="1707136" y="0"/>
                  <a:pt x="3426887" y="171450"/>
                  <a:pt x="5051387" y="0"/>
                </a:cubicBezTo>
                <a:cubicBezTo>
                  <a:pt x="5038290" y="110022"/>
                  <a:pt x="5027376" y="220044"/>
                  <a:pt x="5018361" y="330049"/>
                </a:cubicBezTo>
                <a:lnTo>
                  <a:pt x="4996861" y="657999"/>
                </a:lnTo>
                <a:lnTo>
                  <a:pt x="4985810" y="670622"/>
                </a:lnTo>
                <a:lnTo>
                  <a:pt x="4940199" y="618519"/>
                </a:lnTo>
                <a:lnTo>
                  <a:pt x="4894588" y="670622"/>
                </a:lnTo>
                <a:lnTo>
                  <a:pt x="4848977" y="618519"/>
                </a:lnTo>
                <a:lnTo>
                  <a:pt x="4803366" y="670622"/>
                </a:lnTo>
                <a:lnTo>
                  <a:pt x="4757755" y="618519"/>
                </a:lnTo>
                <a:lnTo>
                  <a:pt x="4712143" y="670622"/>
                </a:lnTo>
                <a:lnTo>
                  <a:pt x="4666532" y="618519"/>
                </a:lnTo>
                <a:lnTo>
                  <a:pt x="4620921" y="670622"/>
                </a:lnTo>
                <a:lnTo>
                  <a:pt x="4575310" y="618519"/>
                </a:lnTo>
                <a:lnTo>
                  <a:pt x="4529698" y="670622"/>
                </a:lnTo>
                <a:lnTo>
                  <a:pt x="4484087" y="618519"/>
                </a:lnTo>
                <a:lnTo>
                  <a:pt x="4438476" y="670622"/>
                </a:lnTo>
                <a:lnTo>
                  <a:pt x="4392865" y="618519"/>
                </a:lnTo>
                <a:lnTo>
                  <a:pt x="4347253" y="670622"/>
                </a:lnTo>
                <a:lnTo>
                  <a:pt x="4301642" y="618519"/>
                </a:lnTo>
                <a:lnTo>
                  <a:pt x="4256031" y="670622"/>
                </a:lnTo>
                <a:lnTo>
                  <a:pt x="4210420" y="618519"/>
                </a:lnTo>
                <a:lnTo>
                  <a:pt x="4164809" y="670622"/>
                </a:lnTo>
                <a:lnTo>
                  <a:pt x="4119198" y="618519"/>
                </a:lnTo>
                <a:lnTo>
                  <a:pt x="4073586" y="670622"/>
                </a:lnTo>
                <a:lnTo>
                  <a:pt x="4027975" y="618519"/>
                </a:lnTo>
                <a:lnTo>
                  <a:pt x="3982364" y="670622"/>
                </a:lnTo>
                <a:lnTo>
                  <a:pt x="3936753" y="618519"/>
                </a:lnTo>
                <a:lnTo>
                  <a:pt x="3891141" y="670622"/>
                </a:lnTo>
                <a:lnTo>
                  <a:pt x="3845530" y="618519"/>
                </a:lnTo>
                <a:lnTo>
                  <a:pt x="3799919" y="670622"/>
                </a:lnTo>
                <a:lnTo>
                  <a:pt x="3754308" y="618519"/>
                </a:lnTo>
                <a:lnTo>
                  <a:pt x="3708697" y="670622"/>
                </a:lnTo>
                <a:lnTo>
                  <a:pt x="3663086" y="618519"/>
                </a:lnTo>
                <a:lnTo>
                  <a:pt x="3617474" y="670622"/>
                </a:lnTo>
                <a:lnTo>
                  <a:pt x="3571863" y="618519"/>
                </a:lnTo>
                <a:lnTo>
                  <a:pt x="3526252" y="670622"/>
                </a:lnTo>
                <a:lnTo>
                  <a:pt x="3480641" y="618519"/>
                </a:lnTo>
                <a:lnTo>
                  <a:pt x="3435029" y="670622"/>
                </a:lnTo>
                <a:lnTo>
                  <a:pt x="3389418" y="618519"/>
                </a:lnTo>
                <a:lnTo>
                  <a:pt x="3343807" y="670622"/>
                </a:lnTo>
                <a:lnTo>
                  <a:pt x="3298196" y="618519"/>
                </a:lnTo>
                <a:lnTo>
                  <a:pt x="3252585" y="670622"/>
                </a:lnTo>
                <a:lnTo>
                  <a:pt x="3206974" y="618519"/>
                </a:lnTo>
                <a:lnTo>
                  <a:pt x="3161362" y="670622"/>
                </a:lnTo>
                <a:lnTo>
                  <a:pt x="3115751" y="618519"/>
                </a:lnTo>
                <a:lnTo>
                  <a:pt x="3070140" y="670622"/>
                </a:lnTo>
                <a:lnTo>
                  <a:pt x="3024529" y="618519"/>
                </a:lnTo>
                <a:lnTo>
                  <a:pt x="2978917" y="670622"/>
                </a:lnTo>
                <a:lnTo>
                  <a:pt x="2933306" y="618519"/>
                </a:lnTo>
                <a:lnTo>
                  <a:pt x="2887695" y="670622"/>
                </a:lnTo>
                <a:lnTo>
                  <a:pt x="2842084" y="618519"/>
                </a:lnTo>
                <a:lnTo>
                  <a:pt x="2796473" y="670622"/>
                </a:lnTo>
                <a:lnTo>
                  <a:pt x="2750862" y="618519"/>
                </a:lnTo>
                <a:lnTo>
                  <a:pt x="2705250" y="670622"/>
                </a:lnTo>
                <a:lnTo>
                  <a:pt x="2659639" y="618519"/>
                </a:lnTo>
                <a:lnTo>
                  <a:pt x="2614028" y="670622"/>
                </a:lnTo>
                <a:lnTo>
                  <a:pt x="2568417" y="618519"/>
                </a:lnTo>
                <a:lnTo>
                  <a:pt x="2522805" y="670622"/>
                </a:lnTo>
                <a:lnTo>
                  <a:pt x="2477194" y="618519"/>
                </a:lnTo>
                <a:lnTo>
                  <a:pt x="2431583" y="670622"/>
                </a:lnTo>
                <a:lnTo>
                  <a:pt x="2385972" y="618519"/>
                </a:lnTo>
                <a:lnTo>
                  <a:pt x="2340360" y="670622"/>
                </a:lnTo>
                <a:lnTo>
                  <a:pt x="2294749" y="618519"/>
                </a:lnTo>
                <a:lnTo>
                  <a:pt x="2249138" y="670622"/>
                </a:lnTo>
                <a:lnTo>
                  <a:pt x="2203527" y="618519"/>
                </a:lnTo>
                <a:lnTo>
                  <a:pt x="2157916" y="670622"/>
                </a:lnTo>
                <a:lnTo>
                  <a:pt x="2112305" y="618519"/>
                </a:lnTo>
                <a:lnTo>
                  <a:pt x="2066693" y="670622"/>
                </a:lnTo>
                <a:lnTo>
                  <a:pt x="2021082" y="618519"/>
                </a:lnTo>
                <a:lnTo>
                  <a:pt x="1975471" y="670622"/>
                </a:lnTo>
                <a:lnTo>
                  <a:pt x="1929860" y="618519"/>
                </a:lnTo>
                <a:lnTo>
                  <a:pt x="1884248" y="670622"/>
                </a:lnTo>
                <a:lnTo>
                  <a:pt x="1838637" y="618519"/>
                </a:lnTo>
                <a:lnTo>
                  <a:pt x="1793026" y="670622"/>
                </a:lnTo>
                <a:lnTo>
                  <a:pt x="1747415" y="618519"/>
                </a:lnTo>
                <a:lnTo>
                  <a:pt x="1701804" y="670622"/>
                </a:lnTo>
                <a:lnTo>
                  <a:pt x="1656193" y="618519"/>
                </a:lnTo>
                <a:lnTo>
                  <a:pt x="1610581" y="670622"/>
                </a:lnTo>
                <a:lnTo>
                  <a:pt x="1564970" y="618519"/>
                </a:lnTo>
                <a:lnTo>
                  <a:pt x="1519359" y="670622"/>
                </a:lnTo>
                <a:lnTo>
                  <a:pt x="1473748" y="618519"/>
                </a:lnTo>
                <a:lnTo>
                  <a:pt x="1428136" y="670622"/>
                </a:lnTo>
                <a:lnTo>
                  <a:pt x="1382525" y="618519"/>
                </a:lnTo>
                <a:lnTo>
                  <a:pt x="1336914" y="670622"/>
                </a:lnTo>
                <a:lnTo>
                  <a:pt x="1291303" y="618519"/>
                </a:lnTo>
                <a:lnTo>
                  <a:pt x="1245692" y="670622"/>
                </a:lnTo>
                <a:lnTo>
                  <a:pt x="1200081" y="618519"/>
                </a:lnTo>
                <a:lnTo>
                  <a:pt x="1154469" y="670622"/>
                </a:lnTo>
                <a:lnTo>
                  <a:pt x="1108858" y="618519"/>
                </a:lnTo>
                <a:lnTo>
                  <a:pt x="1063247" y="670622"/>
                </a:lnTo>
                <a:lnTo>
                  <a:pt x="1017636" y="618519"/>
                </a:lnTo>
                <a:lnTo>
                  <a:pt x="972024" y="670622"/>
                </a:lnTo>
                <a:lnTo>
                  <a:pt x="926413" y="618519"/>
                </a:lnTo>
                <a:lnTo>
                  <a:pt x="880802" y="670622"/>
                </a:lnTo>
                <a:lnTo>
                  <a:pt x="835191" y="618519"/>
                </a:lnTo>
                <a:lnTo>
                  <a:pt x="789582" y="670622"/>
                </a:lnTo>
                <a:lnTo>
                  <a:pt x="743971" y="618519"/>
                </a:lnTo>
                <a:lnTo>
                  <a:pt x="698359" y="670622"/>
                </a:lnTo>
                <a:lnTo>
                  <a:pt x="652747" y="618519"/>
                </a:lnTo>
                <a:lnTo>
                  <a:pt x="607136" y="670622"/>
                </a:lnTo>
                <a:lnTo>
                  <a:pt x="561526" y="618519"/>
                </a:lnTo>
                <a:lnTo>
                  <a:pt x="515914" y="670622"/>
                </a:lnTo>
                <a:lnTo>
                  <a:pt x="470303" y="618519"/>
                </a:lnTo>
                <a:lnTo>
                  <a:pt x="424691" y="670622"/>
                </a:lnTo>
                <a:lnTo>
                  <a:pt x="379081" y="618519"/>
                </a:lnTo>
                <a:lnTo>
                  <a:pt x="333468" y="670622"/>
                </a:lnTo>
                <a:lnTo>
                  <a:pt x="287858" y="618519"/>
                </a:lnTo>
                <a:lnTo>
                  <a:pt x="242247" y="670622"/>
                </a:lnTo>
                <a:lnTo>
                  <a:pt x="196635" y="618519"/>
                </a:lnTo>
                <a:lnTo>
                  <a:pt x="151024" y="670622"/>
                </a:lnTo>
                <a:lnTo>
                  <a:pt x="105413" y="618519"/>
                </a:lnTo>
                <a:lnTo>
                  <a:pt x="59802" y="670622"/>
                </a:lnTo>
                <a:lnTo>
                  <a:pt x="14191" y="618519"/>
                </a:lnTo>
                <a:lnTo>
                  <a:pt x="0" y="634730"/>
                </a:lnTo>
                <a:lnTo>
                  <a:pt x="11899" y="316326"/>
                </a:lnTo>
                <a:cubicBezTo>
                  <a:pt x="17673" y="209762"/>
                  <a:pt x="25288" y="104267"/>
                  <a:pt x="3501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3719188" y="1547350"/>
            <a:ext cx="5036990" cy="4602878"/>
          </a:xfrm>
          <a:custGeom>
            <a:avLst/>
            <a:gdLst>
              <a:gd name="connsiteX0" fmla="*/ 62575 w 5036990"/>
              <a:gd name="connsiteY0" fmla="*/ 0 h 4602878"/>
              <a:gd name="connsiteX1" fmla="*/ 108186 w 5036990"/>
              <a:gd name="connsiteY1" fmla="*/ 52103 h 4602878"/>
              <a:gd name="connsiteX2" fmla="*/ 153797 w 5036990"/>
              <a:gd name="connsiteY2" fmla="*/ 1 h 4602878"/>
              <a:gd name="connsiteX3" fmla="*/ 199408 w 5036990"/>
              <a:gd name="connsiteY3" fmla="*/ 52103 h 4602878"/>
              <a:gd name="connsiteX4" fmla="*/ 245020 w 5036990"/>
              <a:gd name="connsiteY4" fmla="*/ 1 h 4602878"/>
              <a:gd name="connsiteX5" fmla="*/ 290631 w 5036990"/>
              <a:gd name="connsiteY5" fmla="*/ 52103 h 4602878"/>
              <a:gd name="connsiteX6" fmla="*/ 336241 w 5036990"/>
              <a:gd name="connsiteY6" fmla="*/ 0 h 4602878"/>
              <a:gd name="connsiteX7" fmla="*/ 381854 w 5036990"/>
              <a:gd name="connsiteY7" fmla="*/ 52103 h 4602878"/>
              <a:gd name="connsiteX8" fmla="*/ 427464 w 5036990"/>
              <a:gd name="connsiteY8" fmla="*/ 1 h 4602878"/>
              <a:gd name="connsiteX9" fmla="*/ 473076 w 5036990"/>
              <a:gd name="connsiteY9" fmla="*/ 52103 h 4602878"/>
              <a:gd name="connsiteX10" fmla="*/ 518687 w 5036990"/>
              <a:gd name="connsiteY10" fmla="*/ 0 h 4602878"/>
              <a:gd name="connsiteX11" fmla="*/ 564299 w 5036990"/>
              <a:gd name="connsiteY11" fmla="*/ 52103 h 4602878"/>
              <a:gd name="connsiteX12" fmla="*/ 609909 w 5036990"/>
              <a:gd name="connsiteY12" fmla="*/ 1 h 4602878"/>
              <a:gd name="connsiteX13" fmla="*/ 655520 w 5036990"/>
              <a:gd name="connsiteY13" fmla="*/ 52103 h 4602878"/>
              <a:gd name="connsiteX14" fmla="*/ 701132 w 5036990"/>
              <a:gd name="connsiteY14" fmla="*/ 0 h 4602878"/>
              <a:gd name="connsiteX15" fmla="*/ 746744 w 5036990"/>
              <a:gd name="connsiteY15" fmla="*/ 52103 h 4602878"/>
              <a:gd name="connsiteX16" fmla="*/ 792355 w 5036990"/>
              <a:gd name="connsiteY16" fmla="*/ 1 h 4602878"/>
              <a:gd name="connsiteX17" fmla="*/ 837964 w 5036990"/>
              <a:gd name="connsiteY17" fmla="*/ 52103 h 4602878"/>
              <a:gd name="connsiteX18" fmla="*/ 883575 w 5036990"/>
              <a:gd name="connsiteY18" fmla="*/ 1 h 4602878"/>
              <a:gd name="connsiteX19" fmla="*/ 929186 w 5036990"/>
              <a:gd name="connsiteY19" fmla="*/ 52103 h 4602878"/>
              <a:gd name="connsiteX20" fmla="*/ 974797 w 5036990"/>
              <a:gd name="connsiteY20" fmla="*/ 0 h 4602878"/>
              <a:gd name="connsiteX21" fmla="*/ 1020409 w 5036990"/>
              <a:gd name="connsiteY21" fmla="*/ 52103 h 4602878"/>
              <a:gd name="connsiteX22" fmla="*/ 1066020 w 5036990"/>
              <a:gd name="connsiteY22" fmla="*/ 1 h 4602878"/>
              <a:gd name="connsiteX23" fmla="*/ 1111631 w 5036990"/>
              <a:gd name="connsiteY23" fmla="*/ 52103 h 4602878"/>
              <a:gd name="connsiteX24" fmla="*/ 1157242 w 5036990"/>
              <a:gd name="connsiteY24" fmla="*/ 0 h 4602878"/>
              <a:gd name="connsiteX25" fmla="*/ 1202854 w 5036990"/>
              <a:gd name="connsiteY25" fmla="*/ 52103 h 4602878"/>
              <a:gd name="connsiteX26" fmla="*/ 1248465 w 5036990"/>
              <a:gd name="connsiteY26" fmla="*/ 1 h 4602878"/>
              <a:gd name="connsiteX27" fmla="*/ 1294076 w 5036990"/>
              <a:gd name="connsiteY27" fmla="*/ 52103 h 4602878"/>
              <a:gd name="connsiteX28" fmla="*/ 1339687 w 5036990"/>
              <a:gd name="connsiteY28" fmla="*/ 1 h 4602878"/>
              <a:gd name="connsiteX29" fmla="*/ 1385298 w 5036990"/>
              <a:gd name="connsiteY29" fmla="*/ 52103 h 4602878"/>
              <a:gd name="connsiteX30" fmla="*/ 1430909 w 5036990"/>
              <a:gd name="connsiteY30" fmla="*/ 0 h 4602878"/>
              <a:gd name="connsiteX31" fmla="*/ 1476521 w 5036990"/>
              <a:gd name="connsiteY31" fmla="*/ 52103 h 4602878"/>
              <a:gd name="connsiteX32" fmla="*/ 1522132 w 5036990"/>
              <a:gd name="connsiteY32" fmla="*/ 1 h 4602878"/>
              <a:gd name="connsiteX33" fmla="*/ 1567743 w 5036990"/>
              <a:gd name="connsiteY33" fmla="*/ 52103 h 4602878"/>
              <a:gd name="connsiteX34" fmla="*/ 1613354 w 5036990"/>
              <a:gd name="connsiteY34" fmla="*/ 0 h 4602878"/>
              <a:gd name="connsiteX35" fmla="*/ 1658966 w 5036990"/>
              <a:gd name="connsiteY35" fmla="*/ 52103 h 4602878"/>
              <a:gd name="connsiteX36" fmla="*/ 1704577 w 5036990"/>
              <a:gd name="connsiteY36" fmla="*/ 1 h 4602878"/>
              <a:gd name="connsiteX37" fmla="*/ 1750188 w 5036990"/>
              <a:gd name="connsiteY37" fmla="*/ 52103 h 4602878"/>
              <a:gd name="connsiteX38" fmla="*/ 1795799 w 5036990"/>
              <a:gd name="connsiteY38" fmla="*/ 1 h 4602878"/>
              <a:gd name="connsiteX39" fmla="*/ 1841410 w 5036990"/>
              <a:gd name="connsiteY39" fmla="*/ 52103 h 4602878"/>
              <a:gd name="connsiteX40" fmla="*/ 1887021 w 5036990"/>
              <a:gd name="connsiteY40" fmla="*/ 0 h 4602878"/>
              <a:gd name="connsiteX41" fmla="*/ 1932633 w 5036990"/>
              <a:gd name="connsiteY41" fmla="*/ 52103 h 4602878"/>
              <a:gd name="connsiteX42" fmla="*/ 1978244 w 5036990"/>
              <a:gd name="connsiteY42" fmla="*/ 1 h 4602878"/>
              <a:gd name="connsiteX43" fmla="*/ 2023855 w 5036990"/>
              <a:gd name="connsiteY43" fmla="*/ 52103 h 4602878"/>
              <a:gd name="connsiteX44" fmla="*/ 2069466 w 5036990"/>
              <a:gd name="connsiteY44" fmla="*/ 0 h 4602878"/>
              <a:gd name="connsiteX45" fmla="*/ 2115078 w 5036990"/>
              <a:gd name="connsiteY45" fmla="*/ 52103 h 4602878"/>
              <a:gd name="connsiteX46" fmla="*/ 2160689 w 5036990"/>
              <a:gd name="connsiteY46" fmla="*/ 1 h 4602878"/>
              <a:gd name="connsiteX47" fmla="*/ 2206300 w 5036990"/>
              <a:gd name="connsiteY47" fmla="*/ 52103 h 4602878"/>
              <a:gd name="connsiteX48" fmla="*/ 2251911 w 5036990"/>
              <a:gd name="connsiteY48" fmla="*/ 1 h 4602878"/>
              <a:gd name="connsiteX49" fmla="*/ 2297522 w 5036990"/>
              <a:gd name="connsiteY49" fmla="*/ 52103 h 4602878"/>
              <a:gd name="connsiteX50" fmla="*/ 2343133 w 5036990"/>
              <a:gd name="connsiteY50" fmla="*/ 0 h 4602878"/>
              <a:gd name="connsiteX51" fmla="*/ 2388745 w 5036990"/>
              <a:gd name="connsiteY51" fmla="*/ 52103 h 4602878"/>
              <a:gd name="connsiteX52" fmla="*/ 2434356 w 5036990"/>
              <a:gd name="connsiteY52" fmla="*/ 1 h 4602878"/>
              <a:gd name="connsiteX53" fmla="*/ 2479967 w 5036990"/>
              <a:gd name="connsiteY53" fmla="*/ 52103 h 4602878"/>
              <a:gd name="connsiteX54" fmla="*/ 2525578 w 5036990"/>
              <a:gd name="connsiteY54" fmla="*/ 0 h 4602878"/>
              <a:gd name="connsiteX55" fmla="*/ 2571190 w 5036990"/>
              <a:gd name="connsiteY55" fmla="*/ 52103 h 4602878"/>
              <a:gd name="connsiteX56" fmla="*/ 2616801 w 5036990"/>
              <a:gd name="connsiteY56" fmla="*/ 1 h 4602878"/>
              <a:gd name="connsiteX57" fmla="*/ 2662412 w 5036990"/>
              <a:gd name="connsiteY57" fmla="*/ 52103 h 4602878"/>
              <a:gd name="connsiteX58" fmla="*/ 2708023 w 5036990"/>
              <a:gd name="connsiteY58" fmla="*/ 0 h 4602878"/>
              <a:gd name="connsiteX59" fmla="*/ 2753635 w 5036990"/>
              <a:gd name="connsiteY59" fmla="*/ 52103 h 4602878"/>
              <a:gd name="connsiteX60" fmla="*/ 2799246 w 5036990"/>
              <a:gd name="connsiteY60" fmla="*/ 1 h 4602878"/>
              <a:gd name="connsiteX61" fmla="*/ 2844857 w 5036990"/>
              <a:gd name="connsiteY61" fmla="*/ 52103 h 4602878"/>
              <a:gd name="connsiteX62" fmla="*/ 2890468 w 5036990"/>
              <a:gd name="connsiteY62" fmla="*/ 1 h 4602878"/>
              <a:gd name="connsiteX63" fmla="*/ 2936079 w 5036990"/>
              <a:gd name="connsiteY63" fmla="*/ 52103 h 4602878"/>
              <a:gd name="connsiteX64" fmla="*/ 2981690 w 5036990"/>
              <a:gd name="connsiteY64" fmla="*/ 0 h 4602878"/>
              <a:gd name="connsiteX65" fmla="*/ 3027302 w 5036990"/>
              <a:gd name="connsiteY65" fmla="*/ 52103 h 4602878"/>
              <a:gd name="connsiteX66" fmla="*/ 3072913 w 5036990"/>
              <a:gd name="connsiteY66" fmla="*/ 1 h 4602878"/>
              <a:gd name="connsiteX67" fmla="*/ 3118524 w 5036990"/>
              <a:gd name="connsiteY67" fmla="*/ 52103 h 4602878"/>
              <a:gd name="connsiteX68" fmla="*/ 3164135 w 5036990"/>
              <a:gd name="connsiteY68" fmla="*/ 0 h 4602878"/>
              <a:gd name="connsiteX69" fmla="*/ 3209747 w 5036990"/>
              <a:gd name="connsiteY69" fmla="*/ 52103 h 4602878"/>
              <a:gd name="connsiteX70" fmla="*/ 3255358 w 5036990"/>
              <a:gd name="connsiteY70" fmla="*/ 1 h 4602878"/>
              <a:gd name="connsiteX71" fmla="*/ 3300969 w 5036990"/>
              <a:gd name="connsiteY71" fmla="*/ 52103 h 4602878"/>
              <a:gd name="connsiteX72" fmla="*/ 3346580 w 5036990"/>
              <a:gd name="connsiteY72" fmla="*/ 1 h 4602878"/>
              <a:gd name="connsiteX73" fmla="*/ 3392191 w 5036990"/>
              <a:gd name="connsiteY73" fmla="*/ 52103 h 4602878"/>
              <a:gd name="connsiteX74" fmla="*/ 3437802 w 5036990"/>
              <a:gd name="connsiteY74" fmla="*/ 0 h 4602878"/>
              <a:gd name="connsiteX75" fmla="*/ 3483414 w 5036990"/>
              <a:gd name="connsiteY75" fmla="*/ 52103 h 4602878"/>
              <a:gd name="connsiteX76" fmla="*/ 3529025 w 5036990"/>
              <a:gd name="connsiteY76" fmla="*/ 1 h 4602878"/>
              <a:gd name="connsiteX77" fmla="*/ 3574636 w 5036990"/>
              <a:gd name="connsiteY77" fmla="*/ 52103 h 4602878"/>
              <a:gd name="connsiteX78" fmla="*/ 3620247 w 5036990"/>
              <a:gd name="connsiteY78" fmla="*/ 0 h 4602878"/>
              <a:gd name="connsiteX79" fmla="*/ 3665859 w 5036990"/>
              <a:gd name="connsiteY79" fmla="*/ 52103 h 4602878"/>
              <a:gd name="connsiteX80" fmla="*/ 3711470 w 5036990"/>
              <a:gd name="connsiteY80" fmla="*/ 1 h 4602878"/>
              <a:gd name="connsiteX81" fmla="*/ 3757081 w 5036990"/>
              <a:gd name="connsiteY81" fmla="*/ 52103 h 4602878"/>
              <a:gd name="connsiteX82" fmla="*/ 3802692 w 5036990"/>
              <a:gd name="connsiteY82" fmla="*/ 1 h 4602878"/>
              <a:gd name="connsiteX83" fmla="*/ 3848303 w 5036990"/>
              <a:gd name="connsiteY83" fmla="*/ 52103 h 4602878"/>
              <a:gd name="connsiteX84" fmla="*/ 3893914 w 5036990"/>
              <a:gd name="connsiteY84" fmla="*/ 0 h 4602878"/>
              <a:gd name="connsiteX85" fmla="*/ 3939526 w 5036990"/>
              <a:gd name="connsiteY85" fmla="*/ 52103 h 4602878"/>
              <a:gd name="connsiteX86" fmla="*/ 3985137 w 5036990"/>
              <a:gd name="connsiteY86" fmla="*/ 1 h 4602878"/>
              <a:gd name="connsiteX87" fmla="*/ 4030748 w 5036990"/>
              <a:gd name="connsiteY87" fmla="*/ 52103 h 4602878"/>
              <a:gd name="connsiteX88" fmla="*/ 4076359 w 5036990"/>
              <a:gd name="connsiteY88" fmla="*/ 0 h 4602878"/>
              <a:gd name="connsiteX89" fmla="*/ 4121971 w 5036990"/>
              <a:gd name="connsiteY89" fmla="*/ 52103 h 4602878"/>
              <a:gd name="connsiteX90" fmla="*/ 4167582 w 5036990"/>
              <a:gd name="connsiteY90" fmla="*/ 1 h 4602878"/>
              <a:gd name="connsiteX91" fmla="*/ 4213193 w 5036990"/>
              <a:gd name="connsiteY91" fmla="*/ 52103 h 4602878"/>
              <a:gd name="connsiteX92" fmla="*/ 4258804 w 5036990"/>
              <a:gd name="connsiteY92" fmla="*/ 1 h 4602878"/>
              <a:gd name="connsiteX93" fmla="*/ 4304415 w 5036990"/>
              <a:gd name="connsiteY93" fmla="*/ 52103 h 4602878"/>
              <a:gd name="connsiteX94" fmla="*/ 4350026 w 5036990"/>
              <a:gd name="connsiteY94" fmla="*/ 0 h 4602878"/>
              <a:gd name="connsiteX95" fmla="*/ 4395638 w 5036990"/>
              <a:gd name="connsiteY95" fmla="*/ 52103 h 4602878"/>
              <a:gd name="connsiteX96" fmla="*/ 4441249 w 5036990"/>
              <a:gd name="connsiteY96" fmla="*/ 1 h 4602878"/>
              <a:gd name="connsiteX97" fmla="*/ 4486860 w 5036990"/>
              <a:gd name="connsiteY97" fmla="*/ 52103 h 4602878"/>
              <a:gd name="connsiteX98" fmla="*/ 4532471 w 5036990"/>
              <a:gd name="connsiteY98" fmla="*/ 0 h 4602878"/>
              <a:gd name="connsiteX99" fmla="*/ 4578083 w 5036990"/>
              <a:gd name="connsiteY99" fmla="*/ 52103 h 4602878"/>
              <a:gd name="connsiteX100" fmla="*/ 4623694 w 5036990"/>
              <a:gd name="connsiteY100" fmla="*/ 1 h 4602878"/>
              <a:gd name="connsiteX101" fmla="*/ 4669305 w 5036990"/>
              <a:gd name="connsiteY101" fmla="*/ 52103 h 4602878"/>
              <a:gd name="connsiteX102" fmla="*/ 4714916 w 5036990"/>
              <a:gd name="connsiteY102" fmla="*/ 0 h 4602878"/>
              <a:gd name="connsiteX103" fmla="*/ 4760528 w 5036990"/>
              <a:gd name="connsiteY103" fmla="*/ 52103 h 4602878"/>
              <a:gd name="connsiteX104" fmla="*/ 4806139 w 5036990"/>
              <a:gd name="connsiteY104" fmla="*/ 1 h 4602878"/>
              <a:gd name="connsiteX105" fmla="*/ 4851750 w 5036990"/>
              <a:gd name="connsiteY105" fmla="*/ 52103 h 4602878"/>
              <a:gd name="connsiteX106" fmla="*/ 4897361 w 5036990"/>
              <a:gd name="connsiteY106" fmla="*/ 1 h 4602878"/>
              <a:gd name="connsiteX107" fmla="*/ 4942972 w 5036990"/>
              <a:gd name="connsiteY107" fmla="*/ 52103 h 4602878"/>
              <a:gd name="connsiteX108" fmla="*/ 4988583 w 5036990"/>
              <a:gd name="connsiteY108" fmla="*/ 0 h 4602878"/>
              <a:gd name="connsiteX109" fmla="*/ 4997885 w 5036990"/>
              <a:gd name="connsiteY109" fmla="*/ 10626 h 4602878"/>
              <a:gd name="connsiteX110" fmla="*/ 4987564 w 5036990"/>
              <a:gd name="connsiteY110" fmla="*/ 295686 h 4602878"/>
              <a:gd name="connsiteX111" fmla="*/ 4939860 w 5036990"/>
              <a:gd name="connsiteY111" fmla="*/ 4517153 h 4602878"/>
              <a:gd name="connsiteX112" fmla="*/ 98109 w 5036990"/>
              <a:gd name="connsiteY112" fmla="*/ 4602878 h 4602878"/>
              <a:gd name="connsiteX113" fmla="*/ 0 w 5036990"/>
              <a:gd name="connsiteY113" fmla="*/ 273215 h 4602878"/>
              <a:gd name="connsiteX114" fmla="*/ 1896 w 5036990"/>
              <a:gd name="connsiteY114" fmla="*/ 34891 h 4602878"/>
              <a:gd name="connsiteX115" fmla="*/ 16964 w 5036990"/>
              <a:gd name="connsiteY115" fmla="*/ 52103 h 4602878"/>
              <a:gd name="connsiteX116" fmla="*/ 62575 w 5036990"/>
              <a:gd name="connsiteY116" fmla="*/ 0 h 460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36990" h="4602878">
                <a:moveTo>
                  <a:pt x="62575" y="0"/>
                </a:moveTo>
                <a:lnTo>
                  <a:pt x="108186" y="52103"/>
                </a:lnTo>
                <a:lnTo>
                  <a:pt x="153797" y="1"/>
                </a:lnTo>
                <a:lnTo>
                  <a:pt x="199408" y="52103"/>
                </a:lnTo>
                <a:lnTo>
                  <a:pt x="245020" y="1"/>
                </a:lnTo>
                <a:lnTo>
                  <a:pt x="290631" y="52103"/>
                </a:lnTo>
                <a:lnTo>
                  <a:pt x="336241" y="0"/>
                </a:lnTo>
                <a:lnTo>
                  <a:pt x="381854" y="52103"/>
                </a:lnTo>
                <a:lnTo>
                  <a:pt x="427464" y="1"/>
                </a:lnTo>
                <a:lnTo>
                  <a:pt x="473076" y="52103"/>
                </a:lnTo>
                <a:lnTo>
                  <a:pt x="518687" y="0"/>
                </a:lnTo>
                <a:lnTo>
                  <a:pt x="564299" y="52103"/>
                </a:lnTo>
                <a:lnTo>
                  <a:pt x="609909" y="1"/>
                </a:lnTo>
                <a:lnTo>
                  <a:pt x="655520" y="52103"/>
                </a:lnTo>
                <a:lnTo>
                  <a:pt x="701132" y="0"/>
                </a:lnTo>
                <a:lnTo>
                  <a:pt x="746744" y="52103"/>
                </a:lnTo>
                <a:lnTo>
                  <a:pt x="792355" y="1"/>
                </a:lnTo>
                <a:lnTo>
                  <a:pt x="837964" y="52103"/>
                </a:lnTo>
                <a:lnTo>
                  <a:pt x="883575" y="1"/>
                </a:lnTo>
                <a:lnTo>
                  <a:pt x="929186" y="52103"/>
                </a:lnTo>
                <a:lnTo>
                  <a:pt x="974797" y="0"/>
                </a:lnTo>
                <a:lnTo>
                  <a:pt x="1020409" y="52103"/>
                </a:lnTo>
                <a:lnTo>
                  <a:pt x="1066020" y="1"/>
                </a:lnTo>
                <a:lnTo>
                  <a:pt x="1111631" y="52103"/>
                </a:lnTo>
                <a:lnTo>
                  <a:pt x="1157242" y="0"/>
                </a:lnTo>
                <a:lnTo>
                  <a:pt x="1202854" y="52103"/>
                </a:lnTo>
                <a:lnTo>
                  <a:pt x="1248465" y="1"/>
                </a:lnTo>
                <a:lnTo>
                  <a:pt x="1294076" y="52103"/>
                </a:lnTo>
                <a:lnTo>
                  <a:pt x="1339687" y="1"/>
                </a:lnTo>
                <a:lnTo>
                  <a:pt x="1385298" y="52103"/>
                </a:lnTo>
                <a:lnTo>
                  <a:pt x="1430909" y="0"/>
                </a:lnTo>
                <a:lnTo>
                  <a:pt x="1476521" y="52103"/>
                </a:lnTo>
                <a:lnTo>
                  <a:pt x="1522132" y="1"/>
                </a:lnTo>
                <a:lnTo>
                  <a:pt x="1567743" y="52103"/>
                </a:lnTo>
                <a:lnTo>
                  <a:pt x="1613354" y="0"/>
                </a:lnTo>
                <a:lnTo>
                  <a:pt x="1658966" y="52103"/>
                </a:lnTo>
                <a:lnTo>
                  <a:pt x="1704577" y="1"/>
                </a:lnTo>
                <a:lnTo>
                  <a:pt x="1750188" y="52103"/>
                </a:lnTo>
                <a:lnTo>
                  <a:pt x="1795799" y="1"/>
                </a:lnTo>
                <a:lnTo>
                  <a:pt x="1841410" y="52103"/>
                </a:lnTo>
                <a:lnTo>
                  <a:pt x="1887021" y="0"/>
                </a:lnTo>
                <a:lnTo>
                  <a:pt x="1932633" y="52103"/>
                </a:lnTo>
                <a:lnTo>
                  <a:pt x="1978244" y="1"/>
                </a:lnTo>
                <a:lnTo>
                  <a:pt x="2023855" y="52103"/>
                </a:lnTo>
                <a:lnTo>
                  <a:pt x="2069466" y="0"/>
                </a:lnTo>
                <a:lnTo>
                  <a:pt x="2115078" y="52103"/>
                </a:lnTo>
                <a:lnTo>
                  <a:pt x="2160689" y="1"/>
                </a:lnTo>
                <a:lnTo>
                  <a:pt x="2206300" y="52103"/>
                </a:lnTo>
                <a:lnTo>
                  <a:pt x="2251911" y="1"/>
                </a:lnTo>
                <a:lnTo>
                  <a:pt x="2297522" y="52103"/>
                </a:lnTo>
                <a:lnTo>
                  <a:pt x="2343133" y="0"/>
                </a:lnTo>
                <a:lnTo>
                  <a:pt x="2388745" y="52103"/>
                </a:lnTo>
                <a:lnTo>
                  <a:pt x="2434356" y="1"/>
                </a:lnTo>
                <a:lnTo>
                  <a:pt x="2479967" y="52103"/>
                </a:lnTo>
                <a:lnTo>
                  <a:pt x="2525578" y="0"/>
                </a:lnTo>
                <a:lnTo>
                  <a:pt x="2571190" y="52103"/>
                </a:lnTo>
                <a:lnTo>
                  <a:pt x="2616801" y="1"/>
                </a:lnTo>
                <a:lnTo>
                  <a:pt x="2662412" y="52103"/>
                </a:lnTo>
                <a:lnTo>
                  <a:pt x="2708023" y="0"/>
                </a:lnTo>
                <a:lnTo>
                  <a:pt x="2753635" y="52103"/>
                </a:lnTo>
                <a:lnTo>
                  <a:pt x="2799246" y="1"/>
                </a:lnTo>
                <a:lnTo>
                  <a:pt x="2844857" y="52103"/>
                </a:lnTo>
                <a:lnTo>
                  <a:pt x="2890468" y="1"/>
                </a:lnTo>
                <a:lnTo>
                  <a:pt x="2936079" y="52103"/>
                </a:lnTo>
                <a:lnTo>
                  <a:pt x="2981690" y="0"/>
                </a:lnTo>
                <a:lnTo>
                  <a:pt x="3027302" y="52103"/>
                </a:lnTo>
                <a:lnTo>
                  <a:pt x="3072913" y="1"/>
                </a:lnTo>
                <a:lnTo>
                  <a:pt x="3118524" y="52103"/>
                </a:lnTo>
                <a:lnTo>
                  <a:pt x="3164135" y="0"/>
                </a:lnTo>
                <a:lnTo>
                  <a:pt x="3209747" y="52103"/>
                </a:lnTo>
                <a:lnTo>
                  <a:pt x="3255358" y="1"/>
                </a:lnTo>
                <a:lnTo>
                  <a:pt x="3300969" y="52103"/>
                </a:lnTo>
                <a:lnTo>
                  <a:pt x="3346580" y="1"/>
                </a:lnTo>
                <a:lnTo>
                  <a:pt x="3392191" y="52103"/>
                </a:lnTo>
                <a:lnTo>
                  <a:pt x="3437802" y="0"/>
                </a:lnTo>
                <a:lnTo>
                  <a:pt x="3483414" y="52103"/>
                </a:lnTo>
                <a:lnTo>
                  <a:pt x="3529025" y="1"/>
                </a:lnTo>
                <a:lnTo>
                  <a:pt x="3574636" y="52103"/>
                </a:lnTo>
                <a:lnTo>
                  <a:pt x="3620247" y="0"/>
                </a:lnTo>
                <a:lnTo>
                  <a:pt x="3665859" y="52103"/>
                </a:lnTo>
                <a:lnTo>
                  <a:pt x="3711470" y="1"/>
                </a:lnTo>
                <a:lnTo>
                  <a:pt x="3757081" y="52103"/>
                </a:lnTo>
                <a:lnTo>
                  <a:pt x="3802692" y="1"/>
                </a:lnTo>
                <a:lnTo>
                  <a:pt x="3848303" y="52103"/>
                </a:lnTo>
                <a:lnTo>
                  <a:pt x="3893914" y="0"/>
                </a:lnTo>
                <a:lnTo>
                  <a:pt x="3939526" y="52103"/>
                </a:lnTo>
                <a:lnTo>
                  <a:pt x="3985137" y="1"/>
                </a:lnTo>
                <a:lnTo>
                  <a:pt x="4030748" y="52103"/>
                </a:lnTo>
                <a:lnTo>
                  <a:pt x="4076359" y="0"/>
                </a:lnTo>
                <a:lnTo>
                  <a:pt x="4121971" y="52103"/>
                </a:lnTo>
                <a:lnTo>
                  <a:pt x="4167582" y="1"/>
                </a:lnTo>
                <a:lnTo>
                  <a:pt x="4213193" y="52103"/>
                </a:lnTo>
                <a:lnTo>
                  <a:pt x="4258804" y="1"/>
                </a:lnTo>
                <a:lnTo>
                  <a:pt x="4304415" y="52103"/>
                </a:lnTo>
                <a:lnTo>
                  <a:pt x="4350026" y="0"/>
                </a:lnTo>
                <a:lnTo>
                  <a:pt x="4395638" y="52103"/>
                </a:lnTo>
                <a:lnTo>
                  <a:pt x="4441249" y="1"/>
                </a:lnTo>
                <a:lnTo>
                  <a:pt x="4486860" y="52103"/>
                </a:lnTo>
                <a:lnTo>
                  <a:pt x="4532471" y="0"/>
                </a:lnTo>
                <a:lnTo>
                  <a:pt x="4578083" y="52103"/>
                </a:lnTo>
                <a:lnTo>
                  <a:pt x="4623694" y="1"/>
                </a:lnTo>
                <a:lnTo>
                  <a:pt x="4669305" y="52103"/>
                </a:lnTo>
                <a:lnTo>
                  <a:pt x="4714916" y="0"/>
                </a:lnTo>
                <a:lnTo>
                  <a:pt x="4760528" y="52103"/>
                </a:lnTo>
                <a:lnTo>
                  <a:pt x="4806139" y="1"/>
                </a:lnTo>
                <a:lnTo>
                  <a:pt x="4851750" y="52103"/>
                </a:lnTo>
                <a:lnTo>
                  <a:pt x="4897361" y="1"/>
                </a:lnTo>
                <a:lnTo>
                  <a:pt x="4942972" y="52103"/>
                </a:lnTo>
                <a:lnTo>
                  <a:pt x="4988583" y="0"/>
                </a:lnTo>
                <a:lnTo>
                  <a:pt x="4997885" y="10626"/>
                </a:lnTo>
                <a:lnTo>
                  <a:pt x="4987564" y="295686"/>
                </a:lnTo>
                <a:cubicBezTo>
                  <a:pt x="4954371" y="1723977"/>
                  <a:pt x="5146235" y="3143621"/>
                  <a:pt x="4939860" y="4517153"/>
                </a:cubicBezTo>
                <a:cubicBezTo>
                  <a:pt x="3318535" y="4526678"/>
                  <a:pt x="1830559" y="4536203"/>
                  <a:pt x="98109" y="4602878"/>
                </a:cubicBezTo>
                <a:cubicBezTo>
                  <a:pt x="234833" y="3265462"/>
                  <a:pt x="6853" y="1705869"/>
                  <a:pt x="0" y="273215"/>
                </a:cubicBezTo>
                <a:lnTo>
                  <a:pt x="1896" y="34891"/>
                </a:lnTo>
                <a:lnTo>
                  <a:pt x="16964" y="52103"/>
                </a:lnTo>
                <a:lnTo>
                  <a:pt x="62575" y="0"/>
                </a:ln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TERM Project</a:t>
            </a:r>
          </a:p>
        </p:txBody>
      </p:sp>
      <p:sp>
        <p:nvSpPr>
          <p:cNvPr id="77" name="직사각형 1"/>
          <p:cNvSpPr/>
          <p:nvPr/>
        </p:nvSpPr>
        <p:spPr>
          <a:xfrm>
            <a:off x="3722901" y="877849"/>
            <a:ext cx="5054317" cy="5296929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56821 w 5073197"/>
              <a:gd name="connsiteY0" fmla="*/ 0 h 5368234"/>
              <a:gd name="connsiteX1" fmla="*/ 5073197 w 5073197"/>
              <a:gd name="connsiteY1" fmla="*/ 0 h 5368234"/>
              <a:gd name="connsiteX2" fmla="*/ 5073197 w 5073197"/>
              <a:gd name="connsiteY2" fmla="*/ 5338204 h 5368234"/>
              <a:gd name="connsiteX3" fmla="*/ 117146 w 5073197"/>
              <a:gd name="connsiteY3" fmla="*/ 5296929 h 5368234"/>
              <a:gd name="connsiteX4" fmla="*/ 56821 w 5073197"/>
              <a:gd name="connsiteY4" fmla="*/ 0 h 5368234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296929"/>
              <a:gd name="connsiteX1" fmla="*/ 5073197 w 5073197"/>
              <a:gd name="connsiteY1" fmla="*/ 0 h 5296929"/>
              <a:gd name="connsiteX2" fmla="*/ 4958897 w 5073197"/>
              <a:gd name="connsiteY2" fmla="*/ 5211204 h 5296929"/>
              <a:gd name="connsiteX3" fmla="*/ 117146 w 5073197"/>
              <a:gd name="connsiteY3" fmla="*/ 5296929 h 5296929"/>
              <a:gd name="connsiteX4" fmla="*/ 56821 w 5073197"/>
              <a:gd name="connsiteY4" fmla="*/ 0 h 5296929"/>
              <a:gd name="connsiteX0" fmla="*/ 37941 w 5054317"/>
              <a:gd name="connsiteY0" fmla="*/ 0 h 5296929"/>
              <a:gd name="connsiteX1" fmla="*/ 5054317 w 5054317"/>
              <a:gd name="connsiteY1" fmla="*/ 0 h 5296929"/>
              <a:gd name="connsiteX2" fmla="*/ 4940017 w 5054317"/>
              <a:gd name="connsiteY2" fmla="*/ 5211204 h 5296929"/>
              <a:gd name="connsiteX3" fmla="*/ 98266 w 5054317"/>
              <a:gd name="connsiteY3" fmla="*/ 5296929 h 5296929"/>
              <a:gd name="connsiteX4" fmla="*/ 37941 w 5054317"/>
              <a:gd name="connsiteY4" fmla="*/ 0 h 529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4317" h="5296929">
                <a:moveTo>
                  <a:pt x="37941" y="0"/>
                </a:moveTo>
                <a:cubicBezTo>
                  <a:pt x="1710066" y="0"/>
                  <a:pt x="3429817" y="171450"/>
                  <a:pt x="5054317" y="0"/>
                </a:cubicBezTo>
                <a:cubicBezTo>
                  <a:pt x="4844767" y="1760351"/>
                  <a:pt x="5194017" y="3520703"/>
                  <a:pt x="4940017" y="5211204"/>
                </a:cubicBezTo>
                <a:cubicBezTo>
                  <a:pt x="3318692" y="5220729"/>
                  <a:pt x="1830716" y="5230254"/>
                  <a:pt x="98266" y="5296929"/>
                </a:cubicBezTo>
                <a:cubicBezTo>
                  <a:pt x="266541" y="3650878"/>
                  <a:pt x="-117634" y="1668276"/>
                  <a:pt x="3794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TERM Project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049242" y="801083"/>
            <a:ext cx="446645" cy="392619"/>
            <a:chOff x="603372" y="422173"/>
            <a:chExt cx="446645" cy="392619"/>
          </a:xfrm>
        </p:grpSpPr>
        <p:sp>
          <p:nvSpPr>
            <p:cNvPr id="14" name="타원 13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4118595" y="287425"/>
            <a:ext cx="3590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en-US" altLang="ko-KR" sz="4800" b="1" kern="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40" y="2710304"/>
            <a:ext cx="454174" cy="45417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229103" y="2512842"/>
            <a:ext cx="25759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팀원 소개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40" y="4528664"/>
            <a:ext cx="454174" cy="45417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809204" y="4302674"/>
            <a:ext cx="6209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및 간단한 내용 설명 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60383" y="5768465"/>
            <a:ext cx="810139" cy="883370"/>
            <a:chOff x="10598121" y="5415270"/>
            <a:chExt cx="1162260" cy="12673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121" y="5775638"/>
              <a:ext cx="906953" cy="906953"/>
            </a:xfrm>
            <a:prstGeom prst="rect">
              <a:avLst/>
            </a:prstGeom>
          </p:spPr>
        </p:pic>
        <p:sp>
          <p:nvSpPr>
            <p:cNvPr id="20" name="포인트가 4개인 별 19"/>
            <p:cNvSpPr/>
            <p:nvPr/>
          </p:nvSpPr>
          <p:spPr>
            <a:xfrm rot="835507">
              <a:off x="11452417" y="5567766"/>
              <a:ext cx="264507" cy="264507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포인트가 4개인 별 20"/>
            <p:cNvSpPr/>
            <p:nvPr/>
          </p:nvSpPr>
          <p:spPr>
            <a:xfrm rot="21289849">
              <a:off x="11623426" y="5415270"/>
              <a:ext cx="136955" cy="136955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4118595" y="287425"/>
            <a:ext cx="3590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소개</a:t>
            </a:r>
            <a:endParaRPr lang="en-US" altLang="ko-KR" sz="4800" b="1" kern="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5EC95A18-843A-4DFA-B23D-2899F3CED8D0}"/>
              </a:ext>
            </a:extLst>
          </p:cNvPr>
          <p:cNvSpPr/>
          <p:nvPr/>
        </p:nvSpPr>
        <p:spPr>
          <a:xfrm>
            <a:off x="2468563" y="1701630"/>
            <a:ext cx="2933914" cy="4452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74">
            <a:extLst>
              <a:ext uri="{FF2B5EF4-FFF2-40B4-BE49-F238E27FC236}">
                <a16:creationId xmlns:a16="http://schemas.microsoft.com/office/drawing/2014/main" id="{202CED4F-35F5-4C16-915C-5BFBAED8AA8C}"/>
              </a:ext>
            </a:extLst>
          </p:cNvPr>
          <p:cNvSpPr/>
          <p:nvPr/>
        </p:nvSpPr>
        <p:spPr>
          <a:xfrm>
            <a:off x="2574438" y="5965687"/>
            <a:ext cx="2758335" cy="106263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Shape 596">
            <a:extLst>
              <a:ext uri="{FF2B5EF4-FFF2-40B4-BE49-F238E27FC236}">
                <a16:creationId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2688229" y="3523435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27" name="Shape 596">
            <a:extLst>
              <a:ext uri="{FF2B5EF4-FFF2-40B4-BE49-F238E27FC236}">
                <a16:creationId xmlns:a16="http://schemas.microsoft.com/office/drawing/2014/main" id="{490ED649-22B1-4D6D-BB8C-F56C10002F68}"/>
              </a:ext>
            </a:extLst>
          </p:cNvPr>
          <p:cNvSpPr/>
          <p:nvPr/>
        </p:nvSpPr>
        <p:spPr>
          <a:xfrm>
            <a:off x="2688229" y="4293188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3B1EF-FC0E-48DD-AEF6-C1333E4BED2B}"/>
              </a:ext>
            </a:extLst>
          </p:cNvPr>
          <p:cNvSpPr txBox="1"/>
          <p:nvPr/>
        </p:nvSpPr>
        <p:spPr>
          <a:xfrm>
            <a:off x="2973143" y="4328326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 및 구성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2973142" y="3567471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발표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58">
            <a:extLst>
              <a:ext uri="{FF2B5EF4-FFF2-40B4-BE49-F238E27FC236}">
                <a16:creationId xmlns:a16="http://schemas.microsoft.com/office/drawing/2014/main" id="{D2502CC9-4101-44F5-B59A-59F0B20AA8D9}"/>
              </a:ext>
            </a:extLst>
          </p:cNvPr>
          <p:cNvSpPr/>
          <p:nvPr/>
        </p:nvSpPr>
        <p:spPr>
          <a:xfrm>
            <a:off x="6440354" y="1701630"/>
            <a:ext cx="2933914" cy="4452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Rectangle 74">
            <a:extLst>
              <a:ext uri="{FF2B5EF4-FFF2-40B4-BE49-F238E27FC236}">
                <a16:creationId xmlns:a16="http://schemas.microsoft.com/office/drawing/2014/main" id="{F6FB9B4E-CD45-4135-8C51-935B7363A568}"/>
              </a:ext>
            </a:extLst>
          </p:cNvPr>
          <p:cNvSpPr/>
          <p:nvPr/>
        </p:nvSpPr>
        <p:spPr>
          <a:xfrm>
            <a:off x="6528144" y="5965687"/>
            <a:ext cx="2758335" cy="106263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Shape 596">
            <a:extLst>
              <a:ext uri="{FF2B5EF4-FFF2-40B4-BE49-F238E27FC236}">
                <a16:creationId xmlns:a16="http://schemas.microsoft.com/office/drawing/2014/main" id="{FB252453-029B-4B86-9AB1-19DAC71AFDE6}"/>
              </a:ext>
            </a:extLst>
          </p:cNvPr>
          <p:cNvSpPr/>
          <p:nvPr/>
        </p:nvSpPr>
        <p:spPr>
          <a:xfrm>
            <a:off x="6641935" y="3523435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34" name="Shape 596">
            <a:extLst>
              <a:ext uri="{FF2B5EF4-FFF2-40B4-BE49-F238E27FC236}">
                <a16:creationId xmlns:a16="http://schemas.microsoft.com/office/drawing/2014/main" id="{FAB916F2-28A9-4AF6-A949-F6E81D3FBDE3}"/>
              </a:ext>
            </a:extLst>
          </p:cNvPr>
          <p:cNvSpPr/>
          <p:nvPr/>
        </p:nvSpPr>
        <p:spPr>
          <a:xfrm>
            <a:off x="6641935" y="4293188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C1F151-D8CF-4784-B678-9158A6514E20}"/>
              </a:ext>
            </a:extLst>
          </p:cNvPr>
          <p:cNvSpPr txBox="1"/>
          <p:nvPr/>
        </p:nvSpPr>
        <p:spPr>
          <a:xfrm>
            <a:off x="6926849" y="4328326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</a:t>
            </a: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설정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224975-FFA8-45D6-8F9C-8708190CE401}"/>
              </a:ext>
            </a:extLst>
          </p:cNvPr>
          <p:cNvSpPr txBox="1"/>
          <p:nvPr/>
        </p:nvSpPr>
        <p:spPr>
          <a:xfrm>
            <a:off x="6926848" y="3567471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altLang="ko-KR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발표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73" y="2116081"/>
            <a:ext cx="965629" cy="96562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35" y="2092735"/>
            <a:ext cx="965629" cy="965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2053" y="2331844"/>
            <a:ext cx="1023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서지애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201803987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5348" y="2411994"/>
            <a:ext cx="101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성영은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201804082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Shape 596">
            <a:extLst>
              <a:ext uri="{FF2B5EF4-FFF2-40B4-BE49-F238E27FC236}">
                <a16:creationId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2688396" y="5114019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2973142" y="5124320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hape 596">
            <a:extLst>
              <a:ext uri="{FF2B5EF4-FFF2-40B4-BE49-F238E27FC236}">
                <a16:creationId xmlns:a16="http://schemas.microsoft.com/office/drawing/2014/main" id="{F68BA62C-91A9-43F6-AC14-6BF140924A5D}"/>
              </a:ext>
            </a:extLst>
          </p:cNvPr>
          <p:cNvSpPr/>
          <p:nvPr/>
        </p:nvSpPr>
        <p:spPr>
          <a:xfrm>
            <a:off x="6641935" y="5129797"/>
            <a:ext cx="284914" cy="347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rgbClr val="1E5C8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2000">
              <a:solidFill>
                <a:prstClr val="black"/>
              </a:solidFill>
              <a:latin typeface="맑은 고딕"/>
              <a:sym typeface="Roboto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50CAD-8BF8-4057-8E9D-2941CE9FF6C5}"/>
              </a:ext>
            </a:extLst>
          </p:cNvPr>
          <p:cNvSpPr txBox="1"/>
          <p:nvPr/>
        </p:nvSpPr>
        <p:spPr>
          <a:xfrm>
            <a:off x="6926848" y="5173833"/>
            <a:ext cx="205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ko-KR" altLang="en-US" sz="12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</a:t>
            </a:r>
            <a:endParaRPr lang="en-US" altLang="ko-KR" sz="1200" b="1" spc="-1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5">
            <a:extLst>
              <a:ext uri="{FF2B5EF4-FFF2-40B4-BE49-F238E27FC236}">
                <a16:creationId xmlns:a16="http://schemas.microsoft.com/office/drawing/2014/main" id="{97BA46A7-BFC3-405D-8D94-97EEA6C466D8}"/>
              </a:ext>
            </a:extLst>
          </p:cNvPr>
          <p:cNvSpPr/>
          <p:nvPr/>
        </p:nvSpPr>
        <p:spPr>
          <a:xfrm>
            <a:off x="915955" y="1007978"/>
            <a:ext cx="10434349" cy="5677069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0881889" y="5933168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6895" y="96128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589714" y="943392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260383" y="5768465"/>
            <a:ext cx="810139" cy="883370"/>
            <a:chOff x="10598121" y="5415270"/>
            <a:chExt cx="1162260" cy="126732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121" y="5775638"/>
              <a:ext cx="906953" cy="906953"/>
            </a:xfrm>
            <a:prstGeom prst="rect">
              <a:avLst/>
            </a:prstGeom>
          </p:spPr>
        </p:pic>
        <p:sp>
          <p:nvSpPr>
            <p:cNvPr id="20" name="포인트가 4개인 별 19"/>
            <p:cNvSpPr/>
            <p:nvPr/>
          </p:nvSpPr>
          <p:spPr>
            <a:xfrm rot="835507">
              <a:off x="11452417" y="5567766"/>
              <a:ext cx="264507" cy="264507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포인트가 4개인 별 20"/>
            <p:cNvSpPr/>
            <p:nvPr/>
          </p:nvSpPr>
          <p:spPr>
            <a:xfrm rot="21289849">
              <a:off x="11623426" y="5415270"/>
              <a:ext cx="136955" cy="136955"/>
            </a:xfrm>
            <a:prstGeom prst="star4">
              <a:avLst>
                <a:gd name="adj" fmla="val 22995"/>
              </a:avLst>
            </a:prstGeom>
            <a:solidFill>
              <a:srgbClr val="FFC00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B33A8-CB10-442E-8E04-A19686FA1AA2}"/>
              </a:ext>
            </a:extLst>
          </p:cNvPr>
          <p:cNvSpPr/>
          <p:nvPr/>
        </p:nvSpPr>
        <p:spPr>
          <a:xfrm>
            <a:off x="3716900" y="300092"/>
            <a:ext cx="4832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및 내용 소개</a:t>
            </a:r>
            <a:endParaRPr kumimoji="0" lang="en-US" altLang="ko-KR" sz="4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3922137-0902-4DE7-BA19-8A371727EB18}"/>
              </a:ext>
            </a:extLst>
          </p:cNvPr>
          <p:cNvGrpSpPr/>
          <p:nvPr/>
        </p:nvGrpSpPr>
        <p:grpSpPr>
          <a:xfrm>
            <a:off x="3421570" y="2015426"/>
            <a:ext cx="5592508" cy="806870"/>
            <a:chOff x="5229258" y="1769284"/>
            <a:chExt cx="7062913" cy="679265"/>
          </a:xfrm>
          <a:solidFill>
            <a:srgbClr val="E54C4F"/>
          </a:solidFill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747981B-04F6-4B35-ACA4-6FE71D223D14}"/>
                </a:ext>
              </a:extLst>
            </p:cNvPr>
            <p:cNvSpPr/>
            <p:nvPr/>
          </p:nvSpPr>
          <p:spPr>
            <a:xfrm>
              <a:off x="5229258" y="1769284"/>
              <a:ext cx="7062913" cy="67926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465DC2-9330-4A4E-9104-89A69832641E}"/>
                </a:ext>
              </a:extLst>
            </p:cNvPr>
            <p:cNvSpPr txBox="1"/>
            <p:nvPr/>
          </p:nvSpPr>
          <p:spPr>
            <a:xfrm>
              <a:off x="5290381" y="1970484"/>
              <a:ext cx="6986510" cy="3264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용돈관리</a:t>
              </a:r>
              <a:r>
                <a:rPr lang="en-US" altLang="ko-KR" sz="2400" b="1" dirty="0"/>
                <a:t>(</a:t>
              </a:r>
              <a:r>
                <a:rPr lang="ko-KR" altLang="en-US" sz="2400" b="1" dirty="0"/>
                <a:t>수입 및 지출</a:t>
              </a:r>
              <a:r>
                <a:rPr lang="en-US" altLang="ko-KR" sz="2400" b="1" dirty="0"/>
                <a:t>)</a:t>
              </a:r>
              <a:endParaRPr lang="ko-KR" altLang="en-US" sz="12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75C40-BFE7-4657-A07D-C76A37E6EE73}"/>
              </a:ext>
            </a:extLst>
          </p:cNvPr>
          <p:cNvGrpSpPr/>
          <p:nvPr/>
        </p:nvGrpSpPr>
        <p:grpSpPr>
          <a:xfrm>
            <a:off x="3409472" y="3036632"/>
            <a:ext cx="5640906" cy="806870"/>
            <a:chOff x="5229258" y="1769285"/>
            <a:chExt cx="7124036" cy="67926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88F916C-FEB7-4360-8172-0CE91E5C5245}"/>
                </a:ext>
              </a:extLst>
            </p:cNvPr>
            <p:cNvSpPr/>
            <p:nvPr/>
          </p:nvSpPr>
          <p:spPr>
            <a:xfrm>
              <a:off x="5229258" y="1769285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D8FA19-945A-4440-8DB0-CF874EEAFE79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수입내역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지출내역 카테고리화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CB79FF4-32B4-4F4A-B25E-2D9AE4208F61}"/>
              </a:ext>
            </a:extLst>
          </p:cNvPr>
          <p:cNvGrpSpPr/>
          <p:nvPr/>
        </p:nvGrpSpPr>
        <p:grpSpPr>
          <a:xfrm>
            <a:off x="3385272" y="4047072"/>
            <a:ext cx="5616707" cy="806870"/>
            <a:chOff x="5259819" y="1754814"/>
            <a:chExt cx="7093475" cy="6792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720E351-B4AD-4FE0-8A20-B8CCD25F9E21}"/>
                </a:ext>
              </a:extLst>
            </p:cNvPr>
            <p:cNvSpPr/>
            <p:nvPr/>
          </p:nvSpPr>
          <p:spPr>
            <a:xfrm>
              <a:off x="5259819" y="1754814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0B1276-C979-4B8E-8ADA-3B599448454A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수입내역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지출내역 검색 및 통계 </a:t>
              </a:r>
              <a:endParaRPr lang="ko-KR" altLang="en-US" sz="12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B79FF4-32B4-4F4A-B25E-2D9AE4208F61}"/>
              </a:ext>
            </a:extLst>
          </p:cNvPr>
          <p:cNvGrpSpPr/>
          <p:nvPr/>
        </p:nvGrpSpPr>
        <p:grpSpPr>
          <a:xfrm>
            <a:off x="3397371" y="5087058"/>
            <a:ext cx="5616707" cy="806870"/>
            <a:chOff x="5259819" y="1754814"/>
            <a:chExt cx="7093475" cy="679265"/>
          </a:xfrm>
        </p:grpSpPr>
        <p:sp>
          <p:nvSpPr>
            <p:cNvPr id="27" name="사각형: 둥근 모서리 53">
              <a:extLst>
                <a:ext uri="{FF2B5EF4-FFF2-40B4-BE49-F238E27FC236}">
                  <a16:creationId xmlns:a16="http://schemas.microsoft.com/office/drawing/2014/main" id="{B720E351-B4AD-4FE0-8A20-B8CCD25F9E21}"/>
                </a:ext>
              </a:extLst>
            </p:cNvPr>
            <p:cNvSpPr/>
            <p:nvPr/>
          </p:nvSpPr>
          <p:spPr>
            <a:xfrm>
              <a:off x="5259819" y="1754814"/>
              <a:ext cx="7062913" cy="679265"/>
            </a:xfrm>
            <a:prstGeom prst="roundRect">
              <a:avLst/>
            </a:prstGeom>
            <a:solidFill>
              <a:srgbClr val="185C54">
                <a:alpha val="59000"/>
              </a:srgb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0B1276-C979-4B8E-8ADA-3B599448454A}"/>
                </a:ext>
              </a:extLst>
            </p:cNvPr>
            <p:cNvSpPr txBox="1"/>
            <p:nvPr/>
          </p:nvSpPr>
          <p:spPr>
            <a:xfrm>
              <a:off x="5290381" y="1970484"/>
              <a:ext cx="7062913" cy="32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400" b="1" dirty="0"/>
                <a:t>예산 설정</a:t>
              </a:r>
              <a:r>
                <a:rPr lang="en-US" altLang="ko-KR" sz="2400" b="1" dirty="0"/>
                <a:t>, </a:t>
              </a:r>
              <a:r>
                <a:rPr lang="ko-KR" altLang="en-US" sz="2400" b="1" dirty="0"/>
                <a:t>고정지출설정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등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7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638274" y="292356"/>
            <a:ext cx="4602295" cy="2367644"/>
            <a:chOff x="7638274" y="292356"/>
            <a:chExt cx="4602295" cy="2367644"/>
          </a:xfrm>
        </p:grpSpPr>
        <p:sp>
          <p:nvSpPr>
            <p:cNvPr id="66" name="자유형 65"/>
            <p:cNvSpPr>
              <a:spLocks/>
            </p:cNvSpPr>
            <p:nvPr/>
          </p:nvSpPr>
          <p:spPr bwMode="auto">
            <a:xfrm rot="15955039">
              <a:off x="9681684" y="101115"/>
              <a:ext cx="1661846" cy="3455924"/>
            </a:xfrm>
            <a:custGeom>
              <a:avLst/>
              <a:gdLst>
                <a:gd name="connsiteX0" fmla="*/ 1534257 w 1538228"/>
                <a:gd name="connsiteY0" fmla="*/ 3208551 h 3455924"/>
                <a:gd name="connsiteX1" fmla="*/ 1477787 w 1538228"/>
                <a:gd name="connsiteY1" fmla="*/ 3429286 h 3455924"/>
                <a:gd name="connsiteX2" fmla="*/ 1463329 w 1538228"/>
                <a:gd name="connsiteY2" fmla="*/ 3455924 h 3455924"/>
                <a:gd name="connsiteX3" fmla="*/ 37109 w 1538228"/>
                <a:gd name="connsiteY3" fmla="*/ 3354124 h 3455924"/>
                <a:gd name="connsiteX4" fmla="*/ 15626 w 1538228"/>
                <a:gd name="connsiteY4" fmla="*/ 3284916 h 3455924"/>
                <a:gd name="connsiteX5" fmla="*/ 0 w 1538228"/>
                <a:gd name="connsiteY5" fmla="*/ 3129913 h 3455924"/>
                <a:gd name="connsiteX6" fmla="*/ 0 w 1538228"/>
                <a:gd name="connsiteY6" fmla="*/ 769114 h 3455924"/>
                <a:gd name="connsiteX7" fmla="*/ 769114 w 1538228"/>
                <a:gd name="connsiteY7" fmla="*/ 0 h 3455924"/>
                <a:gd name="connsiteX8" fmla="*/ 1538228 w 1538228"/>
                <a:gd name="connsiteY8" fmla="*/ 769114 h 3455924"/>
                <a:gd name="connsiteX9" fmla="*/ 1538228 w 1538228"/>
                <a:gd name="connsiteY9" fmla="*/ 3129913 h 3455924"/>
                <a:gd name="connsiteX10" fmla="*/ 1534257 w 1538228"/>
                <a:gd name="connsiteY10" fmla="*/ 3208551 h 3455924"/>
                <a:gd name="connsiteX0" fmla="*/ 1657875 w 1661846"/>
                <a:gd name="connsiteY0" fmla="*/ 3208551 h 3455924"/>
                <a:gd name="connsiteX1" fmla="*/ 1601405 w 1661846"/>
                <a:gd name="connsiteY1" fmla="*/ 3429286 h 3455924"/>
                <a:gd name="connsiteX2" fmla="*/ 1586947 w 1661846"/>
                <a:gd name="connsiteY2" fmla="*/ 3455924 h 3455924"/>
                <a:gd name="connsiteX3" fmla="*/ 160727 w 1661846"/>
                <a:gd name="connsiteY3" fmla="*/ 3354124 h 3455924"/>
                <a:gd name="connsiteX4" fmla="*/ 139244 w 1661846"/>
                <a:gd name="connsiteY4" fmla="*/ 3284916 h 3455924"/>
                <a:gd name="connsiteX5" fmla="*/ 123618 w 1661846"/>
                <a:gd name="connsiteY5" fmla="*/ 3129913 h 3455924"/>
                <a:gd name="connsiteX6" fmla="*/ 123618 w 1661846"/>
                <a:gd name="connsiteY6" fmla="*/ 769114 h 3455924"/>
                <a:gd name="connsiteX7" fmla="*/ 892732 w 1661846"/>
                <a:gd name="connsiteY7" fmla="*/ 0 h 3455924"/>
                <a:gd name="connsiteX8" fmla="*/ 1661846 w 1661846"/>
                <a:gd name="connsiteY8" fmla="*/ 769114 h 3455924"/>
                <a:gd name="connsiteX9" fmla="*/ 1661846 w 1661846"/>
                <a:gd name="connsiteY9" fmla="*/ 3129913 h 3455924"/>
                <a:gd name="connsiteX10" fmla="*/ 1657875 w 1661846"/>
                <a:gd name="connsiteY10" fmla="*/ 3208551 h 345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1846" h="3455924">
                  <a:moveTo>
                    <a:pt x="1657875" y="3208551"/>
                  </a:moveTo>
                  <a:cubicBezTo>
                    <a:pt x="1649998" y="3286117"/>
                    <a:pt x="1630595" y="3360276"/>
                    <a:pt x="1601405" y="3429286"/>
                  </a:cubicBezTo>
                  <a:lnTo>
                    <a:pt x="1586947" y="3455924"/>
                  </a:lnTo>
                  <a:lnTo>
                    <a:pt x="160727" y="3354124"/>
                  </a:lnTo>
                  <a:lnTo>
                    <a:pt x="139244" y="3284916"/>
                  </a:lnTo>
                  <a:cubicBezTo>
                    <a:pt x="128998" y="3234849"/>
                    <a:pt x="123618" y="3183010"/>
                    <a:pt x="123618" y="3129913"/>
                  </a:cubicBezTo>
                  <a:cubicBezTo>
                    <a:pt x="123618" y="2342980"/>
                    <a:pt x="-154523" y="2190999"/>
                    <a:pt x="123618" y="769114"/>
                  </a:cubicBezTo>
                  <a:cubicBezTo>
                    <a:pt x="123618" y="344344"/>
                    <a:pt x="467962" y="0"/>
                    <a:pt x="892732" y="0"/>
                  </a:cubicBezTo>
                  <a:cubicBezTo>
                    <a:pt x="1317502" y="0"/>
                    <a:pt x="1661846" y="344344"/>
                    <a:pt x="1661846" y="769114"/>
                  </a:cubicBezTo>
                  <a:lnTo>
                    <a:pt x="1661846" y="3129913"/>
                  </a:lnTo>
                  <a:cubicBezTo>
                    <a:pt x="1661846" y="3156461"/>
                    <a:pt x="1660501" y="3182695"/>
                    <a:pt x="1657875" y="3208551"/>
                  </a:cubicBezTo>
                  <a:close/>
                </a:path>
              </a:pathLst>
            </a:cu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auto">
            <a:xfrm rot="14501877">
              <a:off x="8818674" y="-294000"/>
              <a:ext cx="1538228" cy="3899027"/>
            </a:xfrm>
            <a:prstGeom prst="roundRect">
              <a:avLst>
                <a:gd name="adj" fmla="val 50000"/>
              </a:avLst>
            </a:pr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자유형 68"/>
            <p:cNvSpPr>
              <a:spLocks/>
            </p:cNvSpPr>
            <p:nvPr/>
          </p:nvSpPr>
          <p:spPr bwMode="auto">
            <a:xfrm rot="16384667">
              <a:off x="10646792" y="-160583"/>
              <a:ext cx="1123906" cy="2029783"/>
            </a:xfrm>
            <a:custGeom>
              <a:avLst/>
              <a:gdLst>
                <a:gd name="connsiteX0" fmla="*/ 1123906 w 1123906"/>
                <a:gd name="connsiteY0" fmla="*/ 654044 h 2029783"/>
                <a:gd name="connsiteX1" fmla="*/ 1123905 w 1123906"/>
                <a:gd name="connsiteY1" fmla="*/ 1969351 h 2029783"/>
                <a:gd name="connsiteX2" fmla="*/ 0 w 1123906"/>
                <a:gd name="connsiteY2" fmla="*/ 2029783 h 2029783"/>
                <a:gd name="connsiteX3" fmla="*/ 0 w 1123906"/>
                <a:gd name="connsiteY3" fmla="*/ 654044 h 2029783"/>
                <a:gd name="connsiteX4" fmla="*/ 561953 w 1123906"/>
                <a:gd name="connsiteY4" fmla="*/ 0 h 2029783"/>
                <a:gd name="connsiteX5" fmla="*/ 1079745 w 1123906"/>
                <a:gd name="connsiteY5" fmla="*/ 399461 h 2029783"/>
                <a:gd name="connsiteX6" fmla="*/ 1123906 w 1123906"/>
                <a:gd name="connsiteY6" fmla="*/ 654044 h 20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906" h="2029783">
                  <a:moveTo>
                    <a:pt x="1123906" y="654044"/>
                  </a:moveTo>
                  <a:lnTo>
                    <a:pt x="1123905" y="1969351"/>
                  </a:lnTo>
                  <a:lnTo>
                    <a:pt x="0" y="2029783"/>
                  </a:lnTo>
                  <a:lnTo>
                    <a:pt x="0" y="654044"/>
                  </a:lnTo>
                  <a:cubicBezTo>
                    <a:pt x="0" y="292825"/>
                    <a:pt x="251595" y="0"/>
                    <a:pt x="561953" y="0"/>
                  </a:cubicBezTo>
                  <a:cubicBezTo>
                    <a:pt x="794721" y="0"/>
                    <a:pt x="994436" y="164715"/>
                    <a:pt x="1079745" y="399461"/>
                  </a:cubicBezTo>
                  <a:cubicBezTo>
                    <a:pt x="1108181" y="477709"/>
                    <a:pt x="1123906" y="563739"/>
                    <a:pt x="1123906" y="654044"/>
                  </a:cubicBezTo>
                  <a:close/>
                </a:path>
              </a:pathLst>
            </a:custGeom>
            <a:solidFill>
              <a:srgbClr val="FFAB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4539976"/>
            <a:ext cx="12201525" cy="2318025"/>
            <a:chOff x="0" y="4539976"/>
            <a:chExt cx="12201525" cy="2318025"/>
          </a:xfrm>
        </p:grpSpPr>
        <p:sp>
          <p:nvSpPr>
            <p:cNvPr id="44" name="자유형 43"/>
            <p:cNvSpPr/>
            <p:nvPr/>
          </p:nvSpPr>
          <p:spPr>
            <a:xfrm>
              <a:off x="0" y="4539976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1870133 w 12192000"/>
                <a:gd name="connsiteY1" fmla="*/ 903980 h 1781216"/>
                <a:gd name="connsiteX2" fmla="*/ 12064091 w 12192000"/>
                <a:gd name="connsiteY2" fmla="*/ 942211 h 1781216"/>
                <a:gd name="connsiteX3" fmla="*/ 12192000 w 12192000"/>
                <a:gd name="connsiteY3" fmla="*/ 942211 h 1781216"/>
                <a:gd name="connsiteX4" fmla="*/ 12192000 w 12192000"/>
                <a:gd name="connsiteY4" fmla="*/ 965975 h 1781216"/>
                <a:gd name="connsiteX5" fmla="*/ 12192000 w 12192000"/>
                <a:gd name="connsiteY5" fmla="*/ 1016988 h 1781216"/>
                <a:gd name="connsiteX6" fmla="*/ 12192000 w 12192000"/>
                <a:gd name="connsiteY6" fmla="*/ 1732824 h 1781216"/>
                <a:gd name="connsiteX7" fmla="*/ 11211596 w 12192000"/>
                <a:gd name="connsiteY7" fmla="*/ 1732824 h 1781216"/>
                <a:gd name="connsiteX8" fmla="*/ 11041559 w 12192000"/>
                <a:gd name="connsiteY8" fmla="*/ 1760380 h 1781216"/>
                <a:gd name="connsiteX9" fmla="*/ 10906125 w 12192000"/>
                <a:gd name="connsiteY9" fmla="*/ 1781216 h 1781216"/>
                <a:gd name="connsiteX10" fmla="*/ 6417767 w 12192000"/>
                <a:gd name="connsiteY10" fmla="*/ 1732824 h 1781216"/>
                <a:gd name="connsiteX11" fmla="*/ 6248892 w 12192000"/>
                <a:gd name="connsiteY11" fmla="*/ 1732824 h 1781216"/>
                <a:gd name="connsiteX12" fmla="*/ 6248892 w 12192000"/>
                <a:gd name="connsiteY12" fmla="*/ 1731003 h 1781216"/>
                <a:gd name="connsiteX13" fmla="*/ 304800 w 12192000"/>
                <a:gd name="connsiteY13" fmla="*/ 1666916 h 1781216"/>
                <a:gd name="connsiteX14" fmla="*/ 6867 w 12192000"/>
                <a:gd name="connsiteY14" fmla="*/ 1649746 h 1781216"/>
                <a:gd name="connsiteX15" fmla="*/ 0 w 12192000"/>
                <a:gd name="connsiteY15" fmla="*/ 1649144 h 1781216"/>
                <a:gd name="connsiteX16" fmla="*/ 0 w 12192000"/>
                <a:gd name="connsiteY16" fmla="*/ 1630811 h 1781216"/>
                <a:gd name="connsiteX17" fmla="*/ 0 w 12192000"/>
                <a:gd name="connsiteY17" fmla="*/ 1338283 h 1781216"/>
                <a:gd name="connsiteX18" fmla="*/ 0 w 12192000"/>
                <a:gd name="connsiteY18" fmla="*/ 1049258 h 1781216"/>
                <a:gd name="connsiteX19" fmla="*/ 0 w 12192000"/>
                <a:gd name="connsiteY19" fmla="*/ 935712 h 1781216"/>
                <a:gd name="connsiteX20" fmla="*/ 0 w 12192000"/>
                <a:gd name="connsiteY20" fmla="*/ 924063 h 1781216"/>
                <a:gd name="connsiteX21" fmla="*/ 104775 w 12192000"/>
                <a:gd name="connsiteY21" fmla="*/ 904916 h 1781216"/>
                <a:gd name="connsiteX22" fmla="*/ 6343651 w 12192000"/>
                <a:gd name="connsiteY22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212932" y="5994"/>
                    <a:pt x="10778450" y="677489"/>
                    <a:pt x="11870133" y="903980"/>
                  </a:cubicBezTo>
                  <a:lnTo>
                    <a:pt x="12064091" y="942211"/>
                  </a:lnTo>
                  <a:lnTo>
                    <a:pt x="12192000" y="942211"/>
                  </a:lnTo>
                  <a:lnTo>
                    <a:pt x="12192000" y="965975"/>
                  </a:lnTo>
                  <a:lnTo>
                    <a:pt x="12192000" y="1016988"/>
                  </a:lnTo>
                  <a:lnTo>
                    <a:pt x="12192000" y="1732824"/>
                  </a:lnTo>
                  <a:lnTo>
                    <a:pt x="11211596" y="1732824"/>
                  </a:lnTo>
                  <a:lnTo>
                    <a:pt x="11041559" y="1760380"/>
                  </a:lnTo>
                  <a:cubicBezTo>
                    <a:pt x="10959108" y="1773279"/>
                    <a:pt x="10906125" y="1781216"/>
                    <a:pt x="10906125" y="1781216"/>
                  </a:cubicBezTo>
                  <a:lnTo>
                    <a:pt x="6417767" y="1732824"/>
                  </a:lnTo>
                  <a:lnTo>
                    <a:pt x="6248892" y="1732824"/>
                  </a:lnTo>
                  <a:lnTo>
                    <a:pt x="6248892" y="1731003"/>
                  </a:ln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630811"/>
                  </a:lnTo>
                  <a:lnTo>
                    <a:pt x="0" y="1338283"/>
                  </a:lnTo>
                  <a:lnTo>
                    <a:pt x="0" y="1049258"/>
                  </a:lnTo>
                  <a:lnTo>
                    <a:pt x="0" y="935712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6C4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9525" y="4648159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2068175 w 12192000"/>
                <a:gd name="connsiteY1" fmla="*/ 943016 h 1781216"/>
                <a:gd name="connsiteX2" fmla="*/ 12192000 w 12192000"/>
                <a:gd name="connsiteY2" fmla="*/ 965975 h 1781216"/>
                <a:gd name="connsiteX3" fmla="*/ 12192000 w 12192000"/>
                <a:gd name="connsiteY3" fmla="*/ 1016988 h 1781216"/>
                <a:gd name="connsiteX4" fmla="*/ 12154123 w 12192000"/>
                <a:gd name="connsiteY4" fmla="*/ 1015570 h 1781216"/>
                <a:gd name="connsiteX5" fmla="*/ 12011025 w 12192000"/>
                <a:gd name="connsiteY5" fmla="*/ 1038266 h 1781216"/>
                <a:gd name="connsiteX6" fmla="*/ 12049125 w 12192000"/>
                <a:gd name="connsiteY6" fmla="*/ 1400216 h 1781216"/>
                <a:gd name="connsiteX7" fmla="*/ 11944350 w 12192000"/>
                <a:gd name="connsiteY7" fmla="*/ 1590716 h 1781216"/>
                <a:gd name="connsiteX8" fmla="*/ 10906125 w 12192000"/>
                <a:gd name="connsiteY8" fmla="*/ 1781216 h 1781216"/>
                <a:gd name="connsiteX9" fmla="*/ 304800 w 12192000"/>
                <a:gd name="connsiteY9" fmla="*/ 1666916 h 1781216"/>
                <a:gd name="connsiteX10" fmla="*/ 6867 w 12192000"/>
                <a:gd name="connsiteY10" fmla="*/ 1649746 h 1781216"/>
                <a:gd name="connsiteX11" fmla="*/ 0 w 12192000"/>
                <a:gd name="connsiteY11" fmla="*/ 1649144 h 1781216"/>
                <a:gd name="connsiteX12" fmla="*/ 0 w 12192000"/>
                <a:gd name="connsiteY12" fmla="*/ 1338283 h 1781216"/>
                <a:gd name="connsiteX13" fmla="*/ 64275 w 12192000"/>
                <a:gd name="connsiteY13" fmla="*/ 1317979 h 1781216"/>
                <a:gd name="connsiteX14" fmla="*/ 123825 w 12192000"/>
                <a:gd name="connsiteY14" fmla="*/ 1276391 h 1781216"/>
                <a:gd name="connsiteX15" fmla="*/ 171450 w 12192000"/>
                <a:gd name="connsiteY15" fmla="*/ 1076366 h 1781216"/>
                <a:gd name="connsiteX16" fmla="*/ 16371 w 12192000"/>
                <a:gd name="connsiteY16" fmla="*/ 1050024 h 1781216"/>
                <a:gd name="connsiteX17" fmla="*/ 0 w 12192000"/>
                <a:gd name="connsiteY17" fmla="*/ 1049258 h 1781216"/>
                <a:gd name="connsiteX18" fmla="*/ 0 w 12192000"/>
                <a:gd name="connsiteY18" fmla="*/ 924063 h 1781216"/>
                <a:gd name="connsiteX19" fmla="*/ 104775 w 12192000"/>
                <a:gd name="connsiteY19" fmla="*/ 904916 h 1781216"/>
                <a:gd name="connsiteX20" fmla="*/ 6343651 w 12192000"/>
                <a:gd name="connsiteY20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337550" y="6391"/>
                    <a:pt x="11123613" y="769979"/>
                    <a:pt x="12068175" y="943016"/>
                  </a:cubicBezTo>
                  <a:lnTo>
                    <a:pt x="12192000" y="965975"/>
                  </a:lnTo>
                  <a:lnTo>
                    <a:pt x="12192000" y="1016988"/>
                  </a:lnTo>
                  <a:lnTo>
                    <a:pt x="12154123" y="1015570"/>
                  </a:lnTo>
                  <a:cubicBezTo>
                    <a:pt x="12074823" y="1014553"/>
                    <a:pt x="12011819" y="1019216"/>
                    <a:pt x="12011025" y="1038266"/>
                  </a:cubicBezTo>
                  <a:cubicBezTo>
                    <a:pt x="12007850" y="1114466"/>
                    <a:pt x="12060237" y="1308141"/>
                    <a:pt x="12049125" y="1400216"/>
                  </a:cubicBezTo>
                  <a:cubicBezTo>
                    <a:pt x="12038013" y="1492291"/>
                    <a:pt x="12134850" y="1527216"/>
                    <a:pt x="11944350" y="1590716"/>
                  </a:cubicBezTo>
                  <a:cubicBezTo>
                    <a:pt x="11753850" y="1654216"/>
                    <a:pt x="10906125" y="1781216"/>
                    <a:pt x="10906125" y="1781216"/>
                  </a:cubicBez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338283"/>
                  </a:lnTo>
                  <a:lnTo>
                    <a:pt x="64275" y="1317979"/>
                  </a:lnTo>
                  <a:cubicBezTo>
                    <a:pt x="103436" y="1302709"/>
                    <a:pt x="126603" y="1288694"/>
                    <a:pt x="123825" y="1276391"/>
                  </a:cubicBezTo>
                  <a:cubicBezTo>
                    <a:pt x="101600" y="1177966"/>
                    <a:pt x="171450" y="1135103"/>
                    <a:pt x="171450" y="1076366"/>
                  </a:cubicBezTo>
                  <a:cubicBezTo>
                    <a:pt x="171450" y="1061682"/>
                    <a:pt x="102989" y="1054836"/>
                    <a:pt x="16371" y="1050024"/>
                  </a:cubicBezTo>
                  <a:lnTo>
                    <a:pt x="0" y="1049258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3E281A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순서도: 지연 45"/>
            <p:cNvSpPr/>
            <p:nvPr/>
          </p:nvSpPr>
          <p:spPr>
            <a:xfrm rot="16200000">
              <a:off x="5356445" y="496430"/>
              <a:ext cx="1524000" cy="10608585"/>
            </a:xfrm>
            <a:prstGeom prst="flowChartDelay">
              <a:avLst/>
            </a:prstGeom>
            <a:solidFill>
              <a:srgbClr val="FDF0E7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/>
            <p:cNvSpPr/>
            <p:nvPr/>
          </p:nvSpPr>
          <p:spPr>
            <a:xfrm rot="16200000">
              <a:off x="5446931" y="599636"/>
              <a:ext cx="1524000" cy="10608585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0" y="5486400"/>
              <a:ext cx="12192000" cy="1371600"/>
            </a:xfrm>
            <a:prstGeom prst="round2SameRect">
              <a:avLst/>
            </a:prstGeom>
            <a:gradFill flip="none" rotWithShape="1">
              <a:gsLst>
                <a:gs pos="55000">
                  <a:srgbClr val="6E472F"/>
                </a:gs>
                <a:gs pos="46000">
                  <a:srgbClr val="6C462E"/>
                </a:gs>
                <a:gs pos="0">
                  <a:srgbClr val="9F6643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7126511" y="5740399"/>
              <a:ext cx="4084863" cy="82867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en-US" altLang="ko-KR" sz="1400" b="1" dirty="0">
                  <a:solidFill>
                    <a:srgbClr val="8E5B3C"/>
                  </a:solidFill>
                </a:rPr>
                <a:t>201803987 </a:t>
              </a:r>
              <a:r>
                <a:rPr lang="ko-KR" altLang="en-US" sz="1400" b="1" dirty="0">
                  <a:solidFill>
                    <a:srgbClr val="8E5B3C"/>
                  </a:solidFill>
                </a:rPr>
                <a:t>서지애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6874324" y="6299199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100000">
                  <a:srgbClr val="6C462E"/>
                </a:gs>
                <a:gs pos="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77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오른쪽 대괄호 50"/>
            <p:cNvSpPr/>
            <p:nvPr/>
          </p:nvSpPr>
          <p:spPr>
            <a:xfrm rot="16200000">
              <a:off x="8996243" y="4431503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오른쪽 대괄호 51"/>
            <p:cNvSpPr/>
            <p:nvPr/>
          </p:nvSpPr>
          <p:spPr>
            <a:xfrm rot="16200000">
              <a:off x="5433673" y="280643"/>
              <a:ext cx="1257527" cy="11897185"/>
            </a:xfrm>
            <a:prstGeom prst="rightBracket">
              <a:avLst>
                <a:gd name="adj" fmla="val 5925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49642" y="6492857"/>
              <a:ext cx="4084863" cy="365143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201804082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성영은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5400000">
              <a:off x="5472955" y="6387356"/>
              <a:ext cx="365142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 rot="5400000">
              <a:off x="5346982" y="6349379"/>
              <a:ext cx="435205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97642" y="6299200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0">
                  <a:srgbClr val="6C462E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651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/>
            <p:cNvSpPr/>
            <p:nvPr/>
          </p:nvSpPr>
          <p:spPr>
            <a:xfrm rot="16200000">
              <a:off x="3219561" y="4431504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 rot="20783804">
            <a:off x="2229166" y="919499"/>
            <a:ext cx="7491796" cy="4434642"/>
          </a:xfrm>
          <a:prstGeom prst="roundRect">
            <a:avLst>
              <a:gd name="adj" fmla="val 89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581228" y="457056"/>
            <a:ext cx="3610772" cy="2125691"/>
            <a:chOff x="8581228" y="457056"/>
            <a:chExt cx="3610772" cy="2125691"/>
          </a:xfrm>
        </p:grpSpPr>
        <p:sp>
          <p:nvSpPr>
            <p:cNvPr id="70" name="자유형 69"/>
            <p:cNvSpPr/>
            <p:nvPr/>
          </p:nvSpPr>
          <p:spPr>
            <a:xfrm>
              <a:off x="9809560" y="457056"/>
              <a:ext cx="2382440" cy="1878554"/>
            </a:xfrm>
            <a:custGeom>
              <a:avLst/>
              <a:gdLst>
                <a:gd name="connsiteX0" fmla="*/ 2382440 w 2382440"/>
                <a:gd name="connsiteY0" fmla="*/ 0 h 1805140"/>
                <a:gd name="connsiteX1" fmla="*/ 2382440 w 2382440"/>
                <a:gd name="connsiteY1" fmla="*/ 1623596 h 1805140"/>
                <a:gd name="connsiteX2" fmla="*/ 2179541 w 2382440"/>
                <a:gd name="connsiteY2" fmla="*/ 1631822 h 1805140"/>
                <a:gd name="connsiteX3" fmla="*/ 1511188 w 2382440"/>
                <a:gd name="connsiteY3" fmla="*/ 1549713 h 1805140"/>
                <a:gd name="connsiteX4" fmla="*/ 1371470 w 2382440"/>
                <a:gd name="connsiteY4" fmla="*/ 1503350 h 1805140"/>
                <a:gd name="connsiteX5" fmla="*/ 1360723 w 2382440"/>
                <a:gd name="connsiteY5" fmla="*/ 1506168 h 1805140"/>
                <a:gd name="connsiteX6" fmla="*/ 312509 w 2382440"/>
                <a:gd name="connsiteY6" fmla="*/ 1805140 h 1805140"/>
                <a:gd name="connsiteX7" fmla="*/ 0 w 2382440"/>
                <a:gd name="connsiteY7" fmla="*/ 638842 h 1805140"/>
                <a:gd name="connsiteX8" fmla="*/ 2256581 w 2382440"/>
                <a:gd name="connsiteY8" fmla="*/ 24706 h 1805140"/>
                <a:gd name="connsiteX0" fmla="*/ 2382440 w 2382440"/>
                <a:gd name="connsiteY0" fmla="*/ 0 h 1805140"/>
                <a:gd name="connsiteX1" fmla="*/ 2382440 w 2382440"/>
                <a:gd name="connsiteY1" fmla="*/ 1623596 h 1805140"/>
                <a:gd name="connsiteX2" fmla="*/ 2179541 w 2382440"/>
                <a:gd name="connsiteY2" fmla="*/ 1631822 h 1805140"/>
                <a:gd name="connsiteX3" fmla="*/ 1511188 w 2382440"/>
                <a:gd name="connsiteY3" fmla="*/ 1549713 h 1805140"/>
                <a:gd name="connsiteX4" fmla="*/ 1371470 w 2382440"/>
                <a:gd name="connsiteY4" fmla="*/ 1503350 h 1805140"/>
                <a:gd name="connsiteX5" fmla="*/ 1360723 w 2382440"/>
                <a:gd name="connsiteY5" fmla="*/ 1506168 h 1805140"/>
                <a:gd name="connsiteX6" fmla="*/ 312509 w 2382440"/>
                <a:gd name="connsiteY6" fmla="*/ 1805140 h 1805140"/>
                <a:gd name="connsiteX7" fmla="*/ 0 w 2382440"/>
                <a:gd name="connsiteY7" fmla="*/ 638842 h 1805140"/>
                <a:gd name="connsiteX8" fmla="*/ 2256581 w 2382440"/>
                <a:gd name="connsiteY8" fmla="*/ 24706 h 1805140"/>
                <a:gd name="connsiteX9" fmla="*/ 2382440 w 2382440"/>
                <a:gd name="connsiteY9" fmla="*/ 0 h 1805140"/>
                <a:gd name="connsiteX0" fmla="*/ 2382440 w 2382440"/>
                <a:gd name="connsiteY0" fmla="*/ 73414 h 1878554"/>
                <a:gd name="connsiteX1" fmla="*/ 2382440 w 2382440"/>
                <a:gd name="connsiteY1" fmla="*/ 1697010 h 1878554"/>
                <a:gd name="connsiteX2" fmla="*/ 2179541 w 2382440"/>
                <a:gd name="connsiteY2" fmla="*/ 1705236 h 1878554"/>
                <a:gd name="connsiteX3" fmla="*/ 1511188 w 2382440"/>
                <a:gd name="connsiteY3" fmla="*/ 1623127 h 1878554"/>
                <a:gd name="connsiteX4" fmla="*/ 1371470 w 2382440"/>
                <a:gd name="connsiteY4" fmla="*/ 1576764 h 1878554"/>
                <a:gd name="connsiteX5" fmla="*/ 1360723 w 2382440"/>
                <a:gd name="connsiteY5" fmla="*/ 1579582 h 1878554"/>
                <a:gd name="connsiteX6" fmla="*/ 312509 w 2382440"/>
                <a:gd name="connsiteY6" fmla="*/ 1878554 h 1878554"/>
                <a:gd name="connsiteX7" fmla="*/ 0 w 2382440"/>
                <a:gd name="connsiteY7" fmla="*/ 712256 h 1878554"/>
                <a:gd name="connsiteX8" fmla="*/ 2256581 w 2382440"/>
                <a:gd name="connsiteY8" fmla="*/ 98120 h 1878554"/>
                <a:gd name="connsiteX9" fmla="*/ 2382440 w 2382440"/>
                <a:gd name="connsiteY9" fmla="*/ 73414 h 187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2440" h="1878554">
                  <a:moveTo>
                    <a:pt x="2382440" y="73414"/>
                  </a:moveTo>
                  <a:lnTo>
                    <a:pt x="2382440" y="1697010"/>
                  </a:lnTo>
                  <a:lnTo>
                    <a:pt x="2179541" y="1705236"/>
                  </a:lnTo>
                  <a:cubicBezTo>
                    <a:pt x="1931968" y="1705236"/>
                    <a:pt x="1701973" y="1674967"/>
                    <a:pt x="1511188" y="1623127"/>
                  </a:cubicBezTo>
                  <a:lnTo>
                    <a:pt x="1371470" y="1576764"/>
                  </a:lnTo>
                  <a:lnTo>
                    <a:pt x="1360723" y="1579582"/>
                  </a:lnTo>
                  <a:cubicBezTo>
                    <a:pt x="1011318" y="1679240"/>
                    <a:pt x="683685" y="1798854"/>
                    <a:pt x="312509" y="1878554"/>
                  </a:cubicBezTo>
                  <a:lnTo>
                    <a:pt x="0" y="712256"/>
                  </a:lnTo>
                  <a:cubicBezTo>
                    <a:pt x="1119785" y="-104052"/>
                    <a:pt x="1144659" y="-72739"/>
                    <a:pt x="2256581" y="98120"/>
                  </a:cubicBezTo>
                  <a:lnTo>
                    <a:pt x="2382440" y="73414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Group 9"/>
            <p:cNvGrpSpPr>
              <a:grpSpLocks noChangeAspect="1"/>
            </p:cNvGrpSpPr>
            <p:nvPr/>
          </p:nvGrpSpPr>
          <p:grpSpPr bwMode="auto">
            <a:xfrm rot="14400000">
              <a:off x="9067346" y="859065"/>
              <a:ext cx="1237564" cy="2209800"/>
              <a:chOff x="5402" y="246"/>
              <a:chExt cx="1945" cy="3473"/>
            </a:xfrm>
          </p:grpSpPr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5402" y="246"/>
                <a:ext cx="1945" cy="3473"/>
              </a:xfrm>
              <a:custGeom>
                <a:avLst/>
                <a:gdLst>
                  <a:gd name="T0" fmla="*/ 1060 w 1945"/>
                  <a:gd name="T1" fmla="*/ 5 h 3473"/>
                  <a:gd name="T2" fmla="*/ 1229 w 1945"/>
                  <a:gd name="T3" fmla="*/ 34 h 3473"/>
                  <a:gd name="T4" fmla="*/ 1388 w 1945"/>
                  <a:gd name="T5" fmla="*/ 94 h 3473"/>
                  <a:gd name="T6" fmla="*/ 1532 w 1945"/>
                  <a:gd name="T7" fmla="*/ 178 h 3473"/>
                  <a:gd name="T8" fmla="*/ 1659 w 1945"/>
                  <a:gd name="T9" fmla="*/ 285 h 3473"/>
                  <a:gd name="T10" fmla="*/ 1766 w 1945"/>
                  <a:gd name="T11" fmla="*/ 413 h 3473"/>
                  <a:gd name="T12" fmla="*/ 1850 w 1945"/>
                  <a:gd name="T13" fmla="*/ 557 h 3473"/>
                  <a:gd name="T14" fmla="*/ 1910 w 1945"/>
                  <a:gd name="T15" fmla="*/ 715 h 3473"/>
                  <a:gd name="T16" fmla="*/ 1941 w 1945"/>
                  <a:gd name="T17" fmla="*/ 884 h 3473"/>
                  <a:gd name="T18" fmla="*/ 1945 w 1945"/>
                  <a:gd name="T19" fmla="*/ 2501 h 3473"/>
                  <a:gd name="T20" fmla="*/ 1928 w 1945"/>
                  <a:gd name="T21" fmla="*/ 2675 h 3473"/>
                  <a:gd name="T22" fmla="*/ 1884 w 1945"/>
                  <a:gd name="T23" fmla="*/ 2838 h 3473"/>
                  <a:gd name="T24" fmla="*/ 1812 w 1945"/>
                  <a:gd name="T25" fmla="*/ 2990 h 3473"/>
                  <a:gd name="T26" fmla="*/ 1715 w 1945"/>
                  <a:gd name="T27" fmla="*/ 3127 h 3473"/>
                  <a:gd name="T28" fmla="*/ 1598 w 1945"/>
                  <a:gd name="T29" fmla="*/ 3243 h 3473"/>
                  <a:gd name="T30" fmla="*/ 1462 w 1945"/>
                  <a:gd name="T31" fmla="*/ 3340 h 3473"/>
                  <a:gd name="T32" fmla="*/ 1310 w 1945"/>
                  <a:gd name="T33" fmla="*/ 3412 h 3473"/>
                  <a:gd name="T34" fmla="*/ 1146 w 1945"/>
                  <a:gd name="T35" fmla="*/ 3457 h 3473"/>
                  <a:gd name="T36" fmla="*/ 972 w 1945"/>
                  <a:gd name="T37" fmla="*/ 3473 h 3473"/>
                  <a:gd name="T38" fmla="*/ 798 w 1945"/>
                  <a:gd name="T39" fmla="*/ 3457 h 3473"/>
                  <a:gd name="T40" fmla="*/ 633 w 1945"/>
                  <a:gd name="T41" fmla="*/ 3412 h 3473"/>
                  <a:gd name="T42" fmla="*/ 483 w 1945"/>
                  <a:gd name="T43" fmla="*/ 3340 h 3473"/>
                  <a:gd name="T44" fmla="*/ 346 w 1945"/>
                  <a:gd name="T45" fmla="*/ 3243 h 3473"/>
                  <a:gd name="T46" fmla="*/ 230 w 1945"/>
                  <a:gd name="T47" fmla="*/ 3127 h 3473"/>
                  <a:gd name="T48" fmla="*/ 133 w 1945"/>
                  <a:gd name="T49" fmla="*/ 2990 h 3473"/>
                  <a:gd name="T50" fmla="*/ 61 w 1945"/>
                  <a:gd name="T51" fmla="*/ 2838 h 3473"/>
                  <a:gd name="T52" fmla="*/ 16 w 1945"/>
                  <a:gd name="T53" fmla="*/ 2675 h 3473"/>
                  <a:gd name="T54" fmla="*/ 0 w 1945"/>
                  <a:gd name="T55" fmla="*/ 2501 h 3473"/>
                  <a:gd name="T56" fmla="*/ 4 w 1945"/>
                  <a:gd name="T57" fmla="*/ 884 h 3473"/>
                  <a:gd name="T58" fmla="*/ 35 w 1945"/>
                  <a:gd name="T59" fmla="*/ 715 h 3473"/>
                  <a:gd name="T60" fmla="*/ 94 w 1945"/>
                  <a:gd name="T61" fmla="*/ 557 h 3473"/>
                  <a:gd name="T62" fmla="*/ 179 w 1945"/>
                  <a:gd name="T63" fmla="*/ 413 h 3473"/>
                  <a:gd name="T64" fmla="*/ 286 w 1945"/>
                  <a:gd name="T65" fmla="*/ 285 h 3473"/>
                  <a:gd name="T66" fmla="*/ 412 w 1945"/>
                  <a:gd name="T67" fmla="*/ 178 h 3473"/>
                  <a:gd name="T68" fmla="*/ 556 w 1945"/>
                  <a:gd name="T69" fmla="*/ 94 h 3473"/>
                  <a:gd name="T70" fmla="*/ 714 w 1945"/>
                  <a:gd name="T71" fmla="*/ 34 h 3473"/>
                  <a:gd name="T72" fmla="*/ 884 w 1945"/>
                  <a:gd name="T73" fmla="*/ 5 h 3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45" h="3473">
                    <a:moveTo>
                      <a:pt x="972" y="0"/>
                    </a:moveTo>
                    <a:lnTo>
                      <a:pt x="1060" y="5"/>
                    </a:lnTo>
                    <a:lnTo>
                      <a:pt x="1146" y="16"/>
                    </a:lnTo>
                    <a:lnTo>
                      <a:pt x="1229" y="34"/>
                    </a:lnTo>
                    <a:lnTo>
                      <a:pt x="1310" y="62"/>
                    </a:lnTo>
                    <a:lnTo>
                      <a:pt x="1388" y="94"/>
                    </a:lnTo>
                    <a:lnTo>
                      <a:pt x="1462" y="134"/>
                    </a:lnTo>
                    <a:lnTo>
                      <a:pt x="1532" y="178"/>
                    </a:lnTo>
                    <a:lnTo>
                      <a:pt x="1598" y="229"/>
                    </a:lnTo>
                    <a:lnTo>
                      <a:pt x="1659" y="285"/>
                    </a:lnTo>
                    <a:lnTo>
                      <a:pt x="1715" y="347"/>
                    </a:lnTo>
                    <a:lnTo>
                      <a:pt x="1766" y="413"/>
                    </a:lnTo>
                    <a:lnTo>
                      <a:pt x="1812" y="483"/>
                    </a:lnTo>
                    <a:lnTo>
                      <a:pt x="1850" y="557"/>
                    </a:lnTo>
                    <a:lnTo>
                      <a:pt x="1884" y="634"/>
                    </a:lnTo>
                    <a:lnTo>
                      <a:pt x="1910" y="715"/>
                    </a:lnTo>
                    <a:lnTo>
                      <a:pt x="1928" y="798"/>
                    </a:lnTo>
                    <a:lnTo>
                      <a:pt x="1941" y="884"/>
                    </a:lnTo>
                    <a:lnTo>
                      <a:pt x="1945" y="972"/>
                    </a:lnTo>
                    <a:lnTo>
                      <a:pt x="1945" y="2501"/>
                    </a:lnTo>
                    <a:lnTo>
                      <a:pt x="1941" y="2589"/>
                    </a:lnTo>
                    <a:lnTo>
                      <a:pt x="1928" y="2675"/>
                    </a:lnTo>
                    <a:lnTo>
                      <a:pt x="1910" y="2758"/>
                    </a:lnTo>
                    <a:lnTo>
                      <a:pt x="1884" y="2838"/>
                    </a:lnTo>
                    <a:lnTo>
                      <a:pt x="1850" y="2917"/>
                    </a:lnTo>
                    <a:lnTo>
                      <a:pt x="1812" y="2990"/>
                    </a:lnTo>
                    <a:lnTo>
                      <a:pt x="1766" y="3061"/>
                    </a:lnTo>
                    <a:lnTo>
                      <a:pt x="1715" y="3127"/>
                    </a:lnTo>
                    <a:lnTo>
                      <a:pt x="1659" y="3187"/>
                    </a:lnTo>
                    <a:lnTo>
                      <a:pt x="1598" y="3243"/>
                    </a:lnTo>
                    <a:lnTo>
                      <a:pt x="1532" y="3294"/>
                    </a:lnTo>
                    <a:lnTo>
                      <a:pt x="1462" y="3340"/>
                    </a:lnTo>
                    <a:lnTo>
                      <a:pt x="1388" y="3379"/>
                    </a:lnTo>
                    <a:lnTo>
                      <a:pt x="1310" y="3412"/>
                    </a:lnTo>
                    <a:lnTo>
                      <a:pt x="1229" y="3438"/>
                    </a:lnTo>
                    <a:lnTo>
                      <a:pt x="1146" y="3457"/>
                    </a:lnTo>
                    <a:lnTo>
                      <a:pt x="1060" y="3469"/>
                    </a:lnTo>
                    <a:lnTo>
                      <a:pt x="972" y="3473"/>
                    </a:lnTo>
                    <a:lnTo>
                      <a:pt x="884" y="3469"/>
                    </a:lnTo>
                    <a:lnTo>
                      <a:pt x="798" y="3457"/>
                    </a:lnTo>
                    <a:lnTo>
                      <a:pt x="714" y="3438"/>
                    </a:lnTo>
                    <a:lnTo>
                      <a:pt x="633" y="3412"/>
                    </a:lnTo>
                    <a:lnTo>
                      <a:pt x="556" y="3379"/>
                    </a:lnTo>
                    <a:lnTo>
                      <a:pt x="483" y="3340"/>
                    </a:lnTo>
                    <a:lnTo>
                      <a:pt x="412" y="3294"/>
                    </a:lnTo>
                    <a:lnTo>
                      <a:pt x="346" y="3243"/>
                    </a:lnTo>
                    <a:lnTo>
                      <a:pt x="286" y="3187"/>
                    </a:lnTo>
                    <a:lnTo>
                      <a:pt x="230" y="3127"/>
                    </a:lnTo>
                    <a:lnTo>
                      <a:pt x="179" y="3061"/>
                    </a:lnTo>
                    <a:lnTo>
                      <a:pt x="133" y="2990"/>
                    </a:lnTo>
                    <a:lnTo>
                      <a:pt x="94" y="2917"/>
                    </a:lnTo>
                    <a:lnTo>
                      <a:pt x="61" y="2838"/>
                    </a:lnTo>
                    <a:lnTo>
                      <a:pt x="35" y="2758"/>
                    </a:lnTo>
                    <a:lnTo>
                      <a:pt x="16" y="2675"/>
                    </a:lnTo>
                    <a:lnTo>
                      <a:pt x="4" y="2589"/>
                    </a:lnTo>
                    <a:lnTo>
                      <a:pt x="0" y="2501"/>
                    </a:lnTo>
                    <a:lnTo>
                      <a:pt x="0" y="972"/>
                    </a:lnTo>
                    <a:lnTo>
                      <a:pt x="4" y="884"/>
                    </a:lnTo>
                    <a:lnTo>
                      <a:pt x="16" y="798"/>
                    </a:lnTo>
                    <a:lnTo>
                      <a:pt x="35" y="715"/>
                    </a:lnTo>
                    <a:lnTo>
                      <a:pt x="61" y="634"/>
                    </a:lnTo>
                    <a:lnTo>
                      <a:pt x="94" y="557"/>
                    </a:lnTo>
                    <a:lnTo>
                      <a:pt x="133" y="483"/>
                    </a:lnTo>
                    <a:lnTo>
                      <a:pt x="179" y="413"/>
                    </a:lnTo>
                    <a:lnTo>
                      <a:pt x="230" y="347"/>
                    </a:lnTo>
                    <a:lnTo>
                      <a:pt x="286" y="285"/>
                    </a:lnTo>
                    <a:lnTo>
                      <a:pt x="346" y="229"/>
                    </a:lnTo>
                    <a:lnTo>
                      <a:pt x="412" y="178"/>
                    </a:lnTo>
                    <a:lnTo>
                      <a:pt x="483" y="134"/>
                    </a:lnTo>
                    <a:lnTo>
                      <a:pt x="556" y="94"/>
                    </a:lnTo>
                    <a:lnTo>
                      <a:pt x="633" y="62"/>
                    </a:lnTo>
                    <a:lnTo>
                      <a:pt x="714" y="34"/>
                    </a:lnTo>
                    <a:lnTo>
                      <a:pt x="798" y="16"/>
                    </a:lnTo>
                    <a:lnTo>
                      <a:pt x="884" y="5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FFC19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5680" y="524"/>
                <a:ext cx="1388" cy="1389"/>
              </a:xfrm>
              <a:custGeom>
                <a:avLst/>
                <a:gdLst>
                  <a:gd name="T0" fmla="*/ 694 w 1388"/>
                  <a:gd name="T1" fmla="*/ 0 h 1389"/>
                  <a:gd name="T2" fmla="*/ 765 w 1388"/>
                  <a:gd name="T3" fmla="*/ 4 h 1389"/>
                  <a:gd name="T4" fmla="*/ 833 w 1388"/>
                  <a:gd name="T5" fmla="*/ 15 h 1389"/>
                  <a:gd name="T6" fmla="*/ 900 w 1388"/>
                  <a:gd name="T7" fmla="*/ 31 h 1389"/>
                  <a:gd name="T8" fmla="*/ 964 w 1388"/>
                  <a:gd name="T9" fmla="*/ 54 h 1389"/>
                  <a:gd name="T10" fmla="*/ 1025 w 1388"/>
                  <a:gd name="T11" fmla="*/ 84 h 1389"/>
                  <a:gd name="T12" fmla="*/ 1082 w 1388"/>
                  <a:gd name="T13" fmla="*/ 119 h 1389"/>
                  <a:gd name="T14" fmla="*/ 1135 w 1388"/>
                  <a:gd name="T15" fmla="*/ 159 h 1389"/>
                  <a:gd name="T16" fmla="*/ 1185 w 1388"/>
                  <a:gd name="T17" fmla="*/ 203 h 1389"/>
                  <a:gd name="T18" fmla="*/ 1229 w 1388"/>
                  <a:gd name="T19" fmla="*/ 253 h 1389"/>
                  <a:gd name="T20" fmla="*/ 1269 w 1388"/>
                  <a:gd name="T21" fmla="*/ 307 h 1389"/>
                  <a:gd name="T22" fmla="*/ 1304 w 1388"/>
                  <a:gd name="T23" fmla="*/ 364 h 1389"/>
                  <a:gd name="T24" fmla="*/ 1334 w 1388"/>
                  <a:gd name="T25" fmla="*/ 425 h 1389"/>
                  <a:gd name="T26" fmla="*/ 1357 w 1388"/>
                  <a:gd name="T27" fmla="*/ 489 h 1389"/>
                  <a:gd name="T28" fmla="*/ 1375 w 1388"/>
                  <a:gd name="T29" fmla="*/ 555 h 1389"/>
                  <a:gd name="T30" fmla="*/ 1385 w 1388"/>
                  <a:gd name="T31" fmla="*/ 623 h 1389"/>
                  <a:gd name="T32" fmla="*/ 1388 w 1388"/>
                  <a:gd name="T33" fmla="*/ 694 h 1389"/>
                  <a:gd name="T34" fmla="*/ 1388 w 1388"/>
                  <a:gd name="T35" fmla="*/ 1389 h 1389"/>
                  <a:gd name="T36" fmla="*/ 0 w 1388"/>
                  <a:gd name="T37" fmla="*/ 1389 h 1389"/>
                  <a:gd name="T38" fmla="*/ 0 w 1388"/>
                  <a:gd name="T39" fmla="*/ 694 h 1389"/>
                  <a:gd name="T40" fmla="*/ 4 w 1388"/>
                  <a:gd name="T41" fmla="*/ 623 h 1389"/>
                  <a:gd name="T42" fmla="*/ 14 w 1388"/>
                  <a:gd name="T43" fmla="*/ 555 h 1389"/>
                  <a:gd name="T44" fmla="*/ 31 w 1388"/>
                  <a:gd name="T45" fmla="*/ 489 h 1389"/>
                  <a:gd name="T46" fmla="*/ 55 w 1388"/>
                  <a:gd name="T47" fmla="*/ 425 h 1389"/>
                  <a:gd name="T48" fmla="*/ 83 w 1388"/>
                  <a:gd name="T49" fmla="*/ 364 h 1389"/>
                  <a:gd name="T50" fmla="*/ 118 w 1388"/>
                  <a:gd name="T51" fmla="*/ 307 h 1389"/>
                  <a:gd name="T52" fmla="*/ 159 w 1388"/>
                  <a:gd name="T53" fmla="*/ 253 h 1389"/>
                  <a:gd name="T54" fmla="*/ 204 w 1388"/>
                  <a:gd name="T55" fmla="*/ 203 h 1389"/>
                  <a:gd name="T56" fmla="*/ 253 w 1388"/>
                  <a:gd name="T57" fmla="*/ 159 h 1389"/>
                  <a:gd name="T58" fmla="*/ 307 w 1388"/>
                  <a:gd name="T59" fmla="*/ 119 h 1389"/>
                  <a:gd name="T60" fmla="*/ 364 w 1388"/>
                  <a:gd name="T61" fmla="*/ 84 h 1389"/>
                  <a:gd name="T62" fmla="*/ 425 w 1388"/>
                  <a:gd name="T63" fmla="*/ 54 h 1389"/>
                  <a:gd name="T64" fmla="*/ 488 w 1388"/>
                  <a:gd name="T65" fmla="*/ 31 h 1389"/>
                  <a:gd name="T66" fmla="*/ 555 w 1388"/>
                  <a:gd name="T67" fmla="*/ 15 h 1389"/>
                  <a:gd name="T68" fmla="*/ 623 w 1388"/>
                  <a:gd name="T69" fmla="*/ 4 h 1389"/>
                  <a:gd name="T70" fmla="*/ 694 w 1388"/>
                  <a:gd name="T71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88" h="1389">
                    <a:moveTo>
                      <a:pt x="694" y="0"/>
                    </a:moveTo>
                    <a:lnTo>
                      <a:pt x="765" y="4"/>
                    </a:lnTo>
                    <a:lnTo>
                      <a:pt x="833" y="15"/>
                    </a:lnTo>
                    <a:lnTo>
                      <a:pt x="900" y="31"/>
                    </a:lnTo>
                    <a:lnTo>
                      <a:pt x="964" y="54"/>
                    </a:lnTo>
                    <a:lnTo>
                      <a:pt x="1025" y="84"/>
                    </a:lnTo>
                    <a:lnTo>
                      <a:pt x="1082" y="119"/>
                    </a:lnTo>
                    <a:lnTo>
                      <a:pt x="1135" y="159"/>
                    </a:lnTo>
                    <a:lnTo>
                      <a:pt x="1185" y="203"/>
                    </a:lnTo>
                    <a:lnTo>
                      <a:pt x="1229" y="253"/>
                    </a:lnTo>
                    <a:lnTo>
                      <a:pt x="1269" y="307"/>
                    </a:lnTo>
                    <a:lnTo>
                      <a:pt x="1304" y="364"/>
                    </a:lnTo>
                    <a:lnTo>
                      <a:pt x="1334" y="425"/>
                    </a:lnTo>
                    <a:lnTo>
                      <a:pt x="1357" y="489"/>
                    </a:lnTo>
                    <a:lnTo>
                      <a:pt x="1375" y="555"/>
                    </a:lnTo>
                    <a:lnTo>
                      <a:pt x="1385" y="623"/>
                    </a:lnTo>
                    <a:lnTo>
                      <a:pt x="1388" y="694"/>
                    </a:lnTo>
                    <a:lnTo>
                      <a:pt x="1388" y="1389"/>
                    </a:lnTo>
                    <a:lnTo>
                      <a:pt x="0" y="1389"/>
                    </a:lnTo>
                    <a:lnTo>
                      <a:pt x="0" y="694"/>
                    </a:lnTo>
                    <a:lnTo>
                      <a:pt x="4" y="623"/>
                    </a:lnTo>
                    <a:lnTo>
                      <a:pt x="14" y="555"/>
                    </a:lnTo>
                    <a:lnTo>
                      <a:pt x="31" y="489"/>
                    </a:lnTo>
                    <a:lnTo>
                      <a:pt x="55" y="425"/>
                    </a:lnTo>
                    <a:lnTo>
                      <a:pt x="83" y="364"/>
                    </a:lnTo>
                    <a:lnTo>
                      <a:pt x="118" y="307"/>
                    </a:lnTo>
                    <a:lnTo>
                      <a:pt x="159" y="253"/>
                    </a:lnTo>
                    <a:lnTo>
                      <a:pt x="204" y="203"/>
                    </a:lnTo>
                    <a:lnTo>
                      <a:pt x="253" y="159"/>
                    </a:lnTo>
                    <a:lnTo>
                      <a:pt x="307" y="119"/>
                    </a:lnTo>
                    <a:lnTo>
                      <a:pt x="364" y="84"/>
                    </a:lnTo>
                    <a:lnTo>
                      <a:pt x="425" y="54"/>
                    </a:lnTo>
                    <a:lnTo>
                      <a:pt x="488" y="31"/>
                    </a:lnTo>
                    <a:lnTo>
                      <a:pt x="555" y="15"/>
                    </a:lnTo>
                    <a:lnTo>
                      <a:pt x="623" y="4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E6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>
                <a:off x="5611" y="2468"/>
                <a:ext cx="1527" cy="140"/>
              </a:xfrm>
              <a:custGeom>
                <a:avLst/>
                <a:gdLst>
                  <a:gd name="T0" fmla="*/ 69 w 1527"/>
                  <a:gd name="T1" fmla="*/ 0 h 140"/>
                  <a:gd name="T2" fmla="*/ 1457 w 1527"/>
                  <a:gd name="T3" fmla="*/ 0 h 140"/>
                  <a:gd name="T4" fmla="*/ 1477 w 1527"/>
                  <a:gd name="T5" fmla="*/ 3 h 140"/>
                  <a:gd name="T6" fmla="*/ 1495 w 1527"/>
                  <a:gd name="T7" fmla="*/ 9 h 140"/>
                  <a:gd name="T8" fmla="*/ 1508 w 1527"/>
                  <a:gd name="T9" fmla="*/ 20 h 140"/>
                  <a:gd name="T10" fmla="*/ 1518 w 1527"/>
                  <a:gd name="T11" fmla="*/ 34 h 140"/>
                  <a:gd name="T12" fmla="*/ 1525 w 1527"/>
                  <a:gd name="T13" fmla="*/ 50 h 140"/>
                  <a:gd name="T14" fmla="*/ 1527 w 1527"/>
                  <a:gd name="T15" fmla="*/ 70 h 140"/>
                  <a:gd name="T16" fmla="*/ 1525 w 1527"/>
                  <a:gd name="T17" fmla="*/ 90 h 140"/>
                  <a:gd name="T18" fmla="*/ 1518 w 1527"/>
                  <a:gd name="T19" fmla="*/ 107 h 140"/>
                  <a:gd name="T20" fmla="*/ 1508 w 1527"/>
                  <a:gd name="T21" fmla="*/ 121 h 140"/>
                  <a:gd name="T22" fmla="*/ 1495 w 1527"/>
                  <a:gd name="T23" fmla="*/ 131 h 140"/>
                  <a:gd name="T24" fmla="*/ 1477 w 1527"/>
                  <a:gd name="T25" fmla="*/ 137 h 140"/>
                  <a:gd name="T26" fmla="*/ 1457 w 1527"/>
                  <a:gd name="T27" fmla="*/ 140 h 140"/>
                  <a:gd name="T28" fmla="*/ 69 w 1527"/>
                  <a:gd name="T29" fmla="*/ 140 h 140"/>
                  <a:gd name="T30" fmla="*/ 49 w 1527"/>
                  <a:gd name="T31" fmla="*/ 137 h 140"/>
                  <a:gd name="T32" fmla="*/ 32 w 1527"/>
                  <a:gd name="T33" fmla="*/ 131 h 140"/>
                  <a:gd name="T34" fmla="*/ 18 w 1527"/>
                  <a:gd name="T35" fmla="*/ 121 h 140"/>
                  <a:gd name="T36" fmla="*/ 8 w 1527"/>
                  <a:gd name="T37" fmla="*/ 107 h 140"/>
                  <a:gd name="T38" fmla="*/ 1 w 1527"/>
                  <a:gd name="T39" fmla="*/ 90 h 140"/>
                  <a:gd name="T40" fmla="*/ 0 w 1527"/>
                  <a:gd name="T41" fmla="*/ 70 h 140"/>
                  <a:gd name="T42" fmla="*/ 1 w 1527"/>
                  <a:gd name="T43" fmla="*/ 50 h 140"/>
                  <a:gd name="T44" fmla="*/ 8 w 1527"/>
                  <a:gd name="T45" fmla="*/ 34 h 140"/>
                  <a:gd name="T46" fmla="*/ 18 w 1527"/>
                  <a:gd name="T47" fmla="*/ 20 h 140"/>
                  <a:gd name="T48" fmla="*/ 32 w 1527"/>
                  <a:gd name="T49" fmla="*/ 9 h 140"/>
                  <a:gd name="T50" fmla="*/ 49 w 1527"/>
                  <a:gd name="T51" fmla="*/ 3 h 140"/>
                  <a:gd name="T52" fmla="*/ 69 w 1527"/>
                  <a:gd name="T5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40">
                    <a:moveTo>
                      <a:pt x="69" y="0"/>
                    </a:moveTo>
                    <a:lnTo>
                      <a:pt x="1457" y="0"/>
                    </a:lnTo>
                    <a:lnTo>
                      <a:pt x="1477" y="3"/>
                    </a:lnTo>
                    <a:lnTo>
                      <a:pt x="1495" y="9"/>
                    </a:lnTo>
                    <a:lnTo>
                      <a:pt x="1508" y="20"/>
                    </a:lnTo>
                    <a:lnTo>
                      <a:pt x="1518" y="34"/>
                    </a:lnTo>
                    <a:lnTo>
                      <a:pt x="1525" y="50"/>
                    </a:lnTo>
                    <a:lnTo>
                      <a:pt x="1527" y="70"/>
                    </a:lnTo>
                    <a:lnTo>
                      <a:pt x="1525" y="90"/>
                    </a:lnTo>
                    <a:lnTo>
                      <a:pt x="1518" y="107"/>
                    </a:lnTo>
                    <a:lnTo>
                      <a:pt x="1508" y="121"/>
                    </a:lnTo>
                    <a:lnTo>
                      <a:pt x="1495" y="131"/>
                    </a:lnTo>
                    <a:lnTo>
                      <a:pt x="1477" y="137"/>
                    </a:lnTo>
                    <a:lnTo>
                      <a:pt x="1457" y="140"/>
                    </a:lnTo>
                    <a:lnTo>
                      <a:pt x="69" y="140"/>
                    </a:lnTo>
                    <a:lnTo>
                      <a:pt x="49" y="137"/>
                    </a:lnTo>
                    <a:lnTo>
                      <a:pt x="32" y="131"/>
                    </a:lnTo>
                    <a:lnTo>
                      <a:pt x="18" y="121"/>
                    </a:lnTo>
                    <a:lnTo>
                      <a:pt x="8" y="107"/>
                    </a:lnTo>
                    <a:lnTo>
                      <a:pt x="1" y="90"/>
                    </a:lnTo>
                    <a:lnTo>
                      <a:pt x="0" y="70"/>
                    </a:lnTo>
                    <a:lnTo>
                      <a:pt x="1" y="50"/>
                    </a:lnTo>
                    <a:lnTo>
                      <a:pt x="8" y="34"/>
                    </a:lnTo>
                    <a:lnTo>
                      <a:pt x="18" y="20"/>
                    </a:lnTo>
                    <a:lnTo>
                      <a:pt x="32" y="9"/>
                    </a:lnTo>
                    <a:lnTo>
                      <a:pt x="49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966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>
                <a:off x="5611" y="2747"/>
                <a:ext cx="1527" cy="139"/>
              </a:xfrm>
              <a:custGeom>
                <a:avLst/>
                <a:gdLst>
                  <a:gd name="T0" fmla="*/ 69 w 1527"/>
                  <a:gd name="T1" fmla="*/ 0 h 139"/>
                  <a:gd name="T2" fmla="*/ 1457 w 1527"/>
                  <a:gd name="T3" fmla="*/ 0 h 139"/>
                  <a:gd name="T4" fmla="*/ 1477 w 1527"/>
                  <a:gd name="T5" fmla="*/ 2 h 139"/>
                  <a:gd name="T6" fmla="*/ 1495 w 1527"/>
                  <a:gd name="T7" fmla="*/ 8 h 139"/>
                  <a:gd name="T8" fmla="*/ 1508 w 1527"/>
                  <a:gd name="T9" fmla="*/ 18 h 139"/>
                  <a:gd name="T10" fmla="*/ 1518 w 1527"/>
                  <a:gd name="T11" fmla="*/ 32 h 139"/>
                  <a:gd name="T12" fmla="*/ 1525 w 1527"/>
                  <a:gd name="T13" fmla="*/ 49 h 139"/>
                  <a:gd name="T14" fmla="*/ 1527 w 1527"/>
                  <a:gd name="T15" fmla="*/ 69 h 139"/>
                  <a:gd name="T16" fmla="*/ 1525 w 1527"/>
                  <a:gd name="T17" fmla="*/ 89 h 139"/>
                  <a:gd name="T18" fmla="*/ 1518 w 1527"/>
                  <a:gd name="T19" fmla="*/ 105 h 139"/>
                  <a:gd name="T20" fmla="*/ 1508 w 1527"/>
                  <a:gd name="T21" fmla="*/ 119 h 139"/>
                  <a:gd name="T22" fmla="*/ 1495 w 1527"/>
                  <a:gd name="T23" fmla="*/ 130 h 139"/>
                  <a:gd name="T24" fmla="*/ 1477 w 1527"/>
                  <a:gd name="T25" fmla="*/ 136 h 139"/>
                  <a:gd name="T26" fmla="*/ 1457 w 1527"/>
                  <a:gd name="T27" fmla="*/ 139 h 139"/>
                  <a:gd name="T28" fmla="*/ 69 w 1527"/>
                  <a:gd name="T29" fmla="*/ 139 h 139"/>
                  <a:gd name="T30" fmla="*/ 49 w 1527"/>
                  <a:gd name="T31" fmla="*/ 136 h 139"/>
                  <a:gd name="T32" fmla="*/ 32 w 1527"/>
                  <a:gd name="T33" fmla="*/ 130 h 139"/>
                  <a:gd name="T34" fmla="*/ 18 w 1527"/>
                  <a:gd name="T35" fmla="*/ 119 h 139"/>
                  <a:gd name="T36" fmla="*/ 8 w 1527"/>
                  <a:gd name="T37" fmla="*/ 105 h 139"/>
                  <a:gd name="T38" fmla="*/ 1 w 1527"/>
                  <a:gd name="T39" fmla="*/ 89 h 139"/>
                  <a:gd name="T40" fmla="*/ 0 w 1527"/>
                  <a:gd name="T41" fmla="*/ 69 h 139"/>
                  <a:gd name="T42" fmla="*/ 1 w 1527"/>
                  <a:gd name="T43" fmla="*/ 49 h 139"/>
                  <a:gd name="T44" fmla="*/ 8 w 1527"/>
                  <a:gd name="T45" fmla="*/ 32 h 139"/>
                  <a:gd name="T46" fmla="*/ 18 w 1527"/>
                  <a:gd name="T47" fmla="*/ 18 h 139"/>
                  <a:gd name="T48" fmla="*/ 32 w 1527"/>
                  <a:gd name="T49" fmla="*/ 8 h 139"/>
                  <a:gd name="T50" fmla="*/ 49 w 1527"/>
                  <a:gd name="T51" fmla="*/ 2 h 139"/>
                  <a:gd name="T52" fmla="*/ 69 w 152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39">
                    <a:moveTo>
                      <a:pt x="69" y="0"/>
                    </a:moveTo>
                    <a:lnTo>
                      <a:pt x="1457" y="0"/>
                    </a:lnTo>
                    <a:lnTo>
                      <a:pt x="1477" y="2"/>
                    </a:lnTo>
                    <a:lnTo>
                      <a:pt x="1495" y="8"/>
                    </a:lnTo>
                    <a:lnTo>
                      <a:pt x="1508" y="18"/>
                    </a:lnTo>
                    <a:lnTo>
                      <a:pt x="1518" y="32"/>
                    </a:lnTo>
                    <a:lnTo>
                      <a:pt x="1525" y="49"/>
                    </a:lnTo>
                    <a:lnTo>
                      <a:pt x="1527" y="69"/>
                    </a:lnTo>
                    <a:lnTo>
                      <a:pt x="1525" y="89"/>
                    </a:lnTo>
                    <a:lnTo>
                      <a:pt x="1518" y="105"/>
                    </a:lnTo>
                    <a:lnTo>
                      <a:pt x="1508" y="119"/>
                    </a:lnTo>
                    <a:lnTo>
                      <a:pt x="1495" y="130"/>
                    </a:lnTo>
                    <a:lnTo>
                      <a:pt x="1477" y="136"/>
                    </a:lnTo>
                    <a:lnTo>
                      <a:pt x="1457" y="139"/>
                    </a:lnTo>
                    <a:lnTo>
                      <a:pt x="69" y="139"/>
                    </a:lnTo>
                    <a:lnTo>
                      <a:pt x="49" y="136"/>
                    </a:lnTo>
                    <a:lnTo>
                      <a:pt x="32" y="130"/>
                    </a:lnTo>
                    <a:lnTo>
                      <a:pt x="18" y="119"/>
                    </a:lnTo>
                    <a:lnTo>
                      <a:pt x="8" y="105"/>
                    </a:lnTo>
                    <a:lnTo>
                      <a:pt x="1" y="89"/>
                    </a:lnTo>
                    <a:lnTo>
                      <a:pt x="0" y="69"/>
                    </a:lnTo>
                    <a:lnTo>
                      <a:pt x="1" y="49"/>
                    </a:lnTo>
                    <a:lnTo>
                      <a:pt x="8" y="32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9" y="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966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5680" y="1496"/>
                <a:ext cx="1388" cy="417"/>
              </a:xfrm>
              <a:custGeom>
                <a:avLst/>
                <a:gdLst>
                  <a:gd name="T0" fmla="*/ 694 w 1388"/>
                  <a:gd name="T1" fmla="*/ 0 h 417"/>
                  <a:gd name="T2" fmla="*/ 770 w 1388"/>
                  <a:gd name="T3" fmla="*/ 3 h 417"/>
                  <a:gd name="T4" fmla="*/ 843 w 1388"/>
                  <a:gd name="T5" fmla="*/ 10 h 417"/>
                  <a:gd name="T6" fmla="*/ 913 w 1388"/>
                  <a:gd name="T7" fmla="*/ 21 h 417"/>
                  <a:gd name="T8" fmla="*/ 980 w 1388"/>
                  <a:gd name="T9" fmla="*/ 37 h 417"/>
                  <a:gd name="T10" fmla="*/ 1044 w 1388"/>
                  <a:gd name="T11" fmla="*/ 57 h 417"/>
                  <a:gd name="T12" fmla="*/ 1104 w 1388"/>
                  <a:gd name="T13" fmla="*/ 81 h 417"/>
                  <a:gd name="T14" fmla="*/ 1159 w 1388"/>
                  <a:gd name="T15" fmla="*/ 108 h 417"/>
                  <a:gd name="T16" fmla="*/ 1210 w 1388"/>
                  <a:gd name="T17" fmla="*/ 138 h 417"/>
                  <a:gd name="T18" fmla="*/ 1254 w 1388"/>
                  <a:gd name="T19" fmla="*/ 172 h 417"/>
                  <a:gd name="T20" fmla="*/ 1294 w 1388"/>
                  <a:gd name="T21" fmla="*/ 208 h 417"/>
                  <a:gd name="T22" fmla="*/ 1326 w 1388"/>
                  <a:gd name="T23" fmla="*/ 245 h 417"/>
                  <a:gd name="T24" fmla="*/ 1354 w 1388"/>
                  <a:gd name="T25" fmla="*/ 286 h 417"/>
                  <a:gd name="T26" fmla="*/ 1372 w 1388"/>
                  <a:gd name="T27" fmla="*/ 328 h 417"/>
                  <a:gd name="T28" fmla="*/ 1385 w 1388"/>
                  <a:gd name="T29" fmla="*/ 371 h 417"/>
                  <a:gd name="T30" fmla="*/ 1388 w 1388"/>
                  <a:gd name="T31" fmla="*/ 417 h 417"/>
                  <a:gd name="T32" fmla="*/ 0 w 1388"/>
                  <a:gd name="T33" fmla="*/ 417 h 417"/>
                  <a:gd name="T34" fmla="*/ 4 w 1388"/>
                  <a:gd name="T35" fmla="*/ 371 h 417"/>
                  <a:gd name="T36" fmla="*/ 16 w 1388"/>
                  <a:gd name="T37" fmla="*/ 328 h 417"/>
                  <a:gd name="T38" fmla="*/ 35 w 1388"/>
                  <a:gd name="T39" fmla="*/ 286 h 417"/>
                  <a:gd name="T40" fmla="*/ 62 w 1388"/>
                  <a:gd name="T41" fmla="*/ 245 h 417"/>
                  <a:gd name="T42" fmla="*/ 94 w 1388"/>
                  <a:gd name="T43" fmla="*/ 208 h 417"/>
                  <a:gd name="T44" fmla="*/ 134 w 1388"/>
                  <a:gd name="T45" fmla="*/ 172 h 417"/>
                  <a:gd name="T46" fmla="*/ 179 w 1388"/>
                  <a:gd name="T47" fmla="*/ 138 h 417"/>
                  <a:gd name="T48" fmla="*/ 230 w 1388"/>
                  <a:gd name="T49" fmla="*/ 108 h 417"/>
                  <a:gd name="T50" fmla="*/ 284 w 1388"/>
                  <a:gd name="T51" fmla="*/ 81 h 417"/>
                  <a:gd name="T52" fmla="*/ 344 w 1388"/>
                  <a:gd name="T53" fmla="*/ 57 h 417"/>
                  <a:gd name="T54" fmla="*/ 407 w 1388"/>
                  <a:gd name="T55" fmla="*/ 37 h 417"/>
                  <a:gd name="T56" fmla="*/ 476 w 1388"/>
                  <a:gd name="T57" fmla="*/ 21 h 417"/>
                  <a:gd name="T58" fmla="*/ 545 w 1388"/>
                  <a:gd name="T59" fmla="*/ 10 h 417"/>
                  <a:gd name="T60" fmla="*/ 619 w 1388"/>
                  <a:gd name="T61" fmla="*/ 3 h 417"/>
                  <a:gd name="T62" fmla="*/ 694 w 1388"/>
                  <a:gd name="T63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8" h="417">
                    <a:moveTo>
                      <a:pt x="694" y="0"/>
                    </a:moveTo>
                    <a:lnTo>
                      <a:pt x="770" y="3"/>
                    </a:lnTo>
                    <a:lnTo>
                      <a:pt x="843" y="10"/>
                    </a:lnTo>
                    <a:lnTo>
                      <a:pt x="913" y="21"/>
                    </a:lnTo>
                    <a:lnTo>
                      <a:pt x="980" y="37"/>
                    </a:lnTo>
                    <a:lnTo>
                      <a:pt x="1044" y="57"/>
                    </a:lnTo>
                    <a:lnTo>
                      <a:pt x="1104" y="81"/>
                    </a:lnTo>
                    <a:lnTo>
                      <a:pt x="1159" y="108"/>
                    </a:lnTo>
                    <a:lnTo>
                      <a:pt x="1210" y="138"/>
                    </a:lnTo>
                    <a:lnTo>
                      <a:pt x="1254" y="172"/>
                    </a:lnTo>
                    <a:lnTo>
                      <a:pt x="1294" y="208"/>
                    </a:lnTo>
                    <a:lnTo>
                      <a:pt x="1326" y="245"/>
                    </a:lnTo>
                    <a:lnTo>
                      <a:pt x="1354" y="286"/>
                    </a:lnTo>
                    <a:lnTo>
                      <a:pt x="1372" y="328"/>
                    </a:lnTo>
                    <a:lnTo>
                      <a:pt x="1385" y="371"/>
                    </a:lnTo>
                    <a:lnTo>
                      <a:pt x="1388" y="417"/>
                    </a:lnTo>
                    <a:lnTo>
                      <a:pt x="0" y="417"/>
                    </a:lnTo>
                    <a:lnTo>
                      <a:pt x="4" y="371"/>
                    </a:lnTo>
                    <a:lnTo>
                      <a:pt x="16" y="328"/>
                    </a:lnTo>
                    <a:lnTo>
                      <a:pt x="35" y="286"/>
                    </a:lnTo>
                    <a:lnTo>
                      <a:pt x="62" y="245"/>
                    </a:lnTo>
                    <a:lnTo>
                      <a:pt x="94" y="208"/>
                    </a:lnTo>
                    <a:lnTo>
                      <a:pt x="134" y="172"/>
                    </a:lnTo>
                    <a:lnTo>
                      <a:pt x="179" y="138"/>
                    </a:lnTo>
                    <a:lnTo>
                      <a:pt x="230" y="108"/>
                    </a:lnTo>
                    <a:lnTo>
                      <a:pt x="284" y="81"/>
                    </a:lnTo>
                    <a:lnTo>
                      <a:pt x="344" y="57"/>
                    </a:lnTo>
                    <a:lnTo>
                      <a:pt x="407" y="37"/>
                    </a:lnTo>
                    <a:lnTo>
                      <a:pt x="476" y="21"/>
                    </a:lnTo>
                    <a:lnTo>
                      <a:pt x="545" y="10"/>
                    </a:lnTo>
                    <a:lnTo>
                      <a:pt x="619" y="3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 rot="20785912">
            <a:off x="1802493" y="970641"/>
            <a:ext cx="7476377" cy="739963"/>
          </a:xfrm>
          <a:prstGeom prst="roundRect">
            <a:avLst>
              <a:gd name="adj" fmla="val 40737"/>
            </a:avLst>
          </a:prstGeom>
          <a:solidFill>
            <a:srgbClr val="132843"/>
          </a:solidFill>
          <a:ln>
            <a:solidFill>
              <a:srgbClr val="13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TERM PROJECT</a:t>
            </a:r>
          </a:p>
        </p:txBody>
      </p:sp>
      <p:sp>
        <p:nvSpPr>
          <p:cNvPr id="32" name="모서리가 둥근 직사각형 31"/>
          <p:cNvSpPr/>
          <p:nvPr/>
        </p:nvSpPr>
        <p:spPr>
          <a:xfrm rot="20785912">
            <a:off x="1807852" y="1073889"/>
            <a:ext cx="7492407" cy="643190"/>
          </a:xfrm>
          <a:prstGeom prst="roundRect">
            <a:avLst>
              <a:gd name="adj" fmla="val 5000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8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D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539976"/>
            <a:ext cx="12201525" cy="2318025"/>
            <a:chOff x="0" y="4539976"/>
            <a:chExt cx="12201525" cy="2318025"/>
          </a:xfrm>
        </p:grpSpPr>
        <p:sp>
          <p:nvSpPr>
            <p:cNvPr id="44" name="자유형 43"/>
            <p:cNvSpPr/>
            <p:nvPr/>
          </p:nvSpPr>
          <p:spPr>
            <a:xfrm>
              <a:off x="0" y="4539976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1870133 w 12192000"/>
                <a:gd name="connsiteY1" fmla="*/ 903980 h 1781216"/>
                <a:gd name="connsiteX2" fmla="*/ 12064091 w 12192000"/>
                <a:gd name="connsiteY2" fmla="*/ 942211 h 1781216"/>
                <a:gd name="connsiteX3" fmla="*/ 12192000 w 12192000"/>
                <a:gd name="connsiteY3" fmla="*/ 942211 h 1781216"/>
                <a:gd name="connsiteX4" fmla="*/ 12192000 w 12192000"/>
                <a:gd name="connsiteY4" fmla="*/ 965975 h 1781216"/>
                <a:gd name="connsiteX5" fmla="*/ 12192000 w 12192000"/>
                <a:gd name="connsiteY5" fmla="*/ 1016988 h 1781216"/>
                <a:gd name="connsiteX6" fmla="*/ 12192000 w 12192000"/>
                <a:gd name="connsiteY6" fmla="*/ 1732824 h 1781216"/>
                <a:gd name="connsiteX7" fmla="*/ 11211596 w 12192000"/>
                <a:gd name="connsiteY7" fmla="*/ 1732824 h 1781216"/>
                <a:gd name="connsiteX8" fmla="*/ 11041559 w 12192000"/>
                <a:gd name="connsiteY8" fmla="*/ 1760380 h 1781216"/>
                <a:gd name="connsiteX9" fmla="*/ 10906125 w 12192000"/>
                <a:gd name="connsiteY9" fmla="*/ 1781216 h 1781216"/>
                <a:gd name="connsiteX10" fmla="*/ 6417767 w 12192000"/>
                <a:gd name="connsiteY10" fmla="*/ 1732824 h 1781216"/>
                <a:gd name="connsiteX11" fmla="*/ 6248892 w 12192000"/>
                <a:gd name="connsiteY11" fmla="*/ 1732824 h 1781216"/>
                <a:gd name="connsiteX12" fmla="*/ 6248892 w 12192000"/>
                <a:gd name="connsiteY12" fmla="*/ 1731003 h 1781216"/>
                <a:gd name="connsiteX13" fmla="*/ 304800 w 12192000"/>
                <a:gd name="connsiteY13" fmla="*/ 1666916 h 1781216"/>
                <a:gd name="connsiteX14" fmla="*/ 6867 w 12192000"/>
                <a:gd name="connsiteY14" fmla="*/ 1649746 h 1781216"/>
                <a:gd name="connsiteX15" fmla="*/ 0 w 12192000"/>
                <a:gd name="connsiteY15" fmla="*/ 1649144 h 1781216"/>
                <a:gd name="connsiteX16" fmla="*/ 0 w 12192000"/>
                <a:gd name="connsiteY16" fmla="*/ 1630811 h 1781216"/>
                <a:gd name="connsiteX17" fmla="*/ 0 w 12192000"/>
                <a:gd name="connsiteY17" fmla="*/ 1338283 h 1781216"/>
                <a:gd name="connsiteX18" fmla="*/ 0 w 12192000"/>
                <a:gd name="connsiteY18" fmla="*/ 1049258 h 1781216"/>
                <a:gd name="connsiteX19" fmla="*/ 0 w 12192000"/>
                <a:gd name="connsiteY19" fmla="*/ 935712 h 1781216"/>
                <a:gd name="connsiteX20" fmla="*/ 0 w 12192000"/>
                <a:gd name="connsiteY20" fmla="*/ 924063 h 1781216"/>
                <a:gd name="connsiteX21" fmla="*/ 104775 w 12192000"/>
                <a:gd name="connsiteY21" fmla="*/ 904916 h 1781216"/>
                <a:gd name="connsiteX22" fmla="*/ 6343651 w 12192000"/>
                <a:gd name="connsiteY22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212932" y="5994"/>
                    <a:pt x="10778450" y="677489"/>
                    <a:pt x="11870133" y="903980"/>
                  </a:cubicBezTo>
                  <a:lnTo>
                    <a:pt x="12064091" y="942211"/>
                  </a:lnTo>
                  <a:lnTo>
                    <a:pt x="12192000" y="942211"/>
                  </a:lnTo>
                  <a:lnTo>
                    <a:pt x="12192000" y="965975"/>
                  </a:lnTo>
                  <a:lnTo>
                    <a:pt x="12192000" y="1016988"/>
                  </a:lnTo>
                  <a:lnTo>
                    <a:pt x="12192000" y="1732824"/>
                  </a:lnTo>
                  <a:lnTo>
                    <a:pt x="11211596" y="1732824"/>
                  </a:lnTo>
                  <a:lnTo>
                    <a:pt x="11041559" y="1760380"/>
                  </a:lnTo>
                  <a:cubicBezTo>
                    <a:pt x="10959108" y="1773279"/>
                    <a:pt x="10906125" y="1781216"/>
                    <a:pt x="10906125" y="1781216"/>
                  </a:cubicBezTo>
                  <a:lnTo>
                    <a:pt x="6417767" y="1732824"/>
                  </a:lnTo>
                  <a:lnTo>
                    <a:pt x="6248892" y="1732824"/>
                  </a:lnTo>
                  <a:lnTo>
                    <a:pt x="6248892" y="1731003"/>
                  </a:ln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630811"/>
                  </a:lnTo>
                  <a:lnTo>
                    <a:pt x="0" y="1338283"/>
                  </a:lnTo>
                  <a:lnTo>
                    <a:pt x="0" y="1049258"/>
                  </a:lnTo>
                  <a:lnTo>
                    <a:pt x="0" y="935712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6C4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9525" y="4648159"/>
              <a:ext cx="12192000" cy="1781216"/>
            </a:xfrm>
            <a:custGeom>
              <a:avLst/>
              <a:gdLst>
                <a:gd name="connsiteX0" fmla="*/ 6343651 w 12192000"/>
                <a:gd name="connsiteY0" fmla="*/ 41 h 1781216"/>
                <a:gd name="connsiteX1" fmla="*/ 12068175 w 12192000"/>
                <a:gd name="connsiteY1" fmla="*/ 943016 h 1781216"/>
                <a:gd name="connsiteX2" fmla="*/ 12192000 w 12192000"/>
                <a:gd name="connsiteY2" fmla="*/ 965975 h 1781216"/>
                <a:gd name="connsiteX3" fmla="*/ 12192000 w 12192000"/>
                <a:gd name="connsiteY3" fmla="*/ 1016988 h 1781216"/>
                <a:gd name="connsiteX4" fmla="*/ 12154123 w 12192000"/>
                <a:gd name="connsiteY4" fmla="*/ 1015570 h 1781216"/>
                <a:gd name="connsiteX5" fmla="*/ 12011025 w 12192000"/>
                <a:gd name="connsiteY5" fmla="*/ 1038266 h 1781216"/>
                <a:gd name="connsiteX6" fmla="*/ 12049125 w 12192000"/>
                <a:gd name="connsiteY6" fmla="*/ 1400216 h 1781216"/>
                <a:gd name="connsiteX7" fmla="*/ 11944350 w 12192000"/>
                <a:gd name="connsiteY7" fmla="*/ 1590716 h 1781216"/>
                <a:gd name="connsiteX8" fmla="*/ 10906125 w 12192000"/>
                <a:gd name="connsiteY8" fmla="*/ 1781216 h 1781216"/>
                <a:gd name="connsiteX9" fmla="*/ 304800 w 12192000"/>
                <a:gd name="connsiteY9" fmla="*/ 1666916 h 1781216"/>
                <a:gd name="connsiteX10" fmla="*/ 6867 w 12192000"/>
                <a:gd name="connsiteY10" fmla="*/ 1649746 h 1781216"/>
                <a:gd name="connsiteX11" fmla="*/ 0 w 12192000"/>
                <a:gd name="connsiteY11" fmla="*/ 1649144 h 1781216"/>
                <a:gd name="connsiteX12" fmla="*/ 0 w 12192000"/>
                <a:gd name="connsiteY12" fmla="*/ 1338283 h 1781216"/>
                <a:gd name="connsiteX13" fmla="*/ 64275 w 12192000"/>
                <a:gd name="connsiteY13" fmla="*/ 1317979 h 1781216"/>
                <a:gd name="connsiteX14" fmla="*/ 123825 w 12192000"/>
                <a:gd name="connsiteY14" fmla="*/ 1276391 h 1781216"/>
                <a:gd name="connsiteX15" fmla="*/ 171450 w 12192000"/>
                <a:gd name="connsiteY15" fmla="*/ 1076366 h 1781216"/>
                <a:gd name="connsiteX16" fmla="*/ 16371 w 12192000"/>
                <a:gd name="connsiteY16" fmla="*/ 1050024 h 1781216"/>
                <a:gd name="connsiteX17" fmla="*/ 0 w 12192000"/>
                <a:gd name="connsiteY17" fmla="*/ 1049258 h 1781216"/>
                <a:gd name="connsiteX18" fmla="*/ 0 w 12192000"/>
                <a:gd name="connsiteY18" fmla="*/ 924063 h 1781216"/>
                <a:gd name="connsiteX19" fmla="*/ 104775 w 12192000"/>
                <a:gd name="connsiteY19" fmla="*/ 904916 h 1781216"/>
                <a:gd name="connsiteX20" fmla="*/ 6343651 w 12192000"/>
                <a:gd name="connsiteY20" fmla="*/ 41 h 178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92000" h="1781216">
                  <a:moveTo>
                    <a:pt x="6343651" y="41"/>
                  </a:moveTo>
                  <a:cubicBezTo>
                    <a:pt x="8337550" y="6391"/>
                    <a:pt x="11123613" y="769979"/>
                    <a:pt x="12068175" y="943016"/>
                  </a:cubicBezTo>
                  <a:lnTo>
                    <a:pt x="12192000" y="965975"/>
                  </a:lnTo>
                  <a:lnTo>
                    <a:pt x="12192000" y="1016988"/>
                  </a:lnTo>
                  <a:lnTo>
                    <a:pt x="12154123" y="1015570"/>
                  </a:lnTo>
                  <a:cubicBezTo>
                    <a:pt x="12074823" y="1014553"/>
                    <a:pt x="12011819" y="1019216"/>
                    <a:pt x="12011025" y="1038266"/>
                  </a:cubicBezTo>
                  <a:cubicBezTo>
                    <a:pt x="12007850" y="1114466"/>
                    <a:pt x="12060237" y="1308141"/>
                    <a:pt x="12049125" y="1400216"/>
                  </a:cubicBezTo>
                  <a:cubicBezTo>
                    <a:pt x="12038013" y="1492291"/>
                    <a:pt x="12134850" y="1527216"/>
                    <a:pt x="11944350" y="1590716"/>
                  </a:cubicBezTo>
                  <a:cubicBezTo>
                    <a:pt x="11753850" y="1654216"/>
                    <a:pt x="10906125" y="1781216"/>
                    <a:pt x="10906125" y="1781216"/>
                  </a:cubicBezTo>
                  <a:lnTo>
                    <a:pt x="304800" y="1666916"/>
                  </a:lnTo>
                  <a:cubicBezTo>
                    <a:pt x="192485" y="1661658"/>
                    <a:pt x="93588" y="1655915"/>
                    <a:pt x="6867" y="1649746"/>
                  </a:cubicBezTo>
                  <a:lnTo>
                    <a:pt x="0" y="1649144"/>
                  </a:lnTo>
                  <a:lnTo>
                    <a:pt x="0" y="1338283"/>
                  </a:lnTo>
                  <a:lnTo>
                    <a:pt x="64275" y="1317979"/>
                  </a:lnTo>
                  <a:cubicBezTo>
                    <a:pt x="103436" y="1302709"/>
                    <a:pt x="126603" y="1288694"/>
                    <a:pt x="123825" y="1276391"/>
                  </a:cubicBezTo>
                  <a:cubicBezTo>
                    <a:pt x="101600" y="1177966"/>
                    <a:pt x="171450" y="1135103"/>
                    <a:pt x="171450" y="1076366"/>
                  </a:cubicBezTo>
                  <a:cubicBezTo>
                    <a:pt x="171450" y="1061682"/>
                    <a:pt x="102989" y="1054836"/>
                    <a:pt x="16371" y="1050024"/>
                  </a:cubicBezTo>
                  <a:lnTo>
                    <a:pt x="0" y="1049258"/>
                  </a:lnTo>
                  <a:lnTo>
                    <a:pt x="0" y="924063"/>
                  </a:lnTo>
                  <a:lnTo>
                    <a:pt x="104775" y="904916"/>
                  </a:lnTo>
                  <a:cubicBezTo>
                    <a:pt x="1133475" y="725528"/>
                    <a:pt x="4349750" y="-6309"/>
                    <a:pt x="6343651" y="41"/>
                  </a:cubicBezTo>
                  <a:close/>
                </a:path>
              </a:pathLst>
            </a:custGeom>
            <a:solidFill>
              <a:srgbClr val="3E281A"/>
            </a:solidFill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순서도: 지연 45"/>
            <p:cNvSpPr/>
            <p:nvPr/>
          </p:nvSpPr>
          <p:spPr>
            <a:xfrm rot="16200000">
              <a:off x="5356445" y="496430"/>
              <a:ext cx="1524000" cy="10608585"/>
            </a:xfrm>
            <a:prstGeom prst="flowChartDelay">
              <a:avLst/>
            </a:prstGeom>
            <a:solidFill>
              <a:srgbClr val="FDF0E7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순서도: 지연 46"/>
            <p:cNvSpPr/>
            <p:nvPr/>
          </p:nvSpPr>
          <p:spPr>
            <a:xfrm rot="16200000">
              <a:off x="5446931" y="599636"/>
              <a:ext cx="1524000" cy="10608585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>
              <a:off x="0" y="5486400"/>
              <a:ext cx="12192000" cy="1371600"/>
            </a:xfrm>
            <a:prstGeom prst="round2SameRect">
              <a:avLst/>
            </a:prstGeom>
            <a:gradFill flip="none" rotWithShape="1">
              <a:gsLst>
                <a:gs pos="55000">
                  <a:srgbClr val="6E472F"/>
                </a:gs>
                <a:gs pos="46000">
                  <a:srgbClr val="6C462E"/>
                </a:gs>
                <a:gs pos="0">
                  <a:srgbClr val="9F6643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7126511" y="5740399"/>
              <a:ext cx="4084863" cy="82867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E5B3C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201803987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E5B3C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서지애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6874324" y="6299199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100000">
                  <a:srgbClr val="6C462E"/>
                </a:gs>
                <a:gs pos="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77800" dist="762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오른쪽 대괄호 50"/>
            <p:cNvSpPr/>
            <p:nvPr/>
          </p:nvSpPr>
          <p:spPr>
            <a:xfrm rot="16200000">
              <a:off x="8996243" y="4431503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오른쪽 대괄호 51"/>
            <p:cNvSpPr/>
            <p:nvPr/>
          </p:nvSpPr>
          <p:spPr>
            <a:xfrm rot="16200000">
              <a:off x="5433673" y="280643"/>
              <a:ext cx="1257527" cy="11897185"/>
            </a:xfrm>
            <a:prstGeom prst="rightBracket">
              <a:avLst>
                <a:gd name="adj" fmla="val 5925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7149642" y="6492857"/>
              <a:ext cx="4084863" cy="365143"/>
            </a:xfrm>
            <a:prstGeom prst="round2Same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201804082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성영은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5400000">
              <a:off x="5472955" y="6387356"/>
              <a:ext cx="365142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 rot="5400000">
              <a:off x="5346982" y="6349379"/>
              <a:ext cx="435205" cy="576148"/>
            </a:xfrm>
            <a:prstGeom prst="round2SameRect">
              <a:avLst>
                <a:gd name="adj1" fmla="val 303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97642" y="6299200"/>
              <a:ext cx="4635500" cy="558800"/>
            </a:xfrm>
            <a:prstGeom prst="round2SameRect">
              <a:avLst>
                <a:gd name="adj1" fmla="val 35417"/>
                <a:gd name="adj2" fmla="val 0"/>
              </a:avLst>
            </a:prstGeom>
            <a:gradFill>
              <a:gsLst>
                <a:gs pos="0">
                  <a:srgbClr val="6C462E"/>
                </a:gs>
                <a:gs pos="100000">
                  <a:srgbClr val="9F664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1651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오른쪽 대괄호 56"/>
            <p:cNvSpPr/>
            <p:nvPr/>
          </p:nvSpPr>
          <p:spPr>
            <a:xfrm rot="16200000">
              <a:off x="3219561" y="4431504"/>
              <a:ext cx="435202" cy="4417787"/>
            </a:xfrm>
            <a:prstGeom prst="rightBracket">
              <a:avLst>
                <a:gd name="adj" fmla="val 31678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2257290" y="916556"/>
            <a:ext cx="7491796" cy="4434642"/>
          </a:xfrm>
          <a:prstGeom prst="roundRect">
            <a:avLst>
              <a:gd name="adj" fmla="val 89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ctr" defTabSz="914400" rtl="0" eaLnBrk="1" fontAlgn="auto" latinLnBrk="1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229166" y="916556"/>
            <a:ext cx="7476377" cy="739963"/>
          </a:xfrm>
          <a:prstGeom prst="roundRect">
            <a:avLst>
              <a:gd name="adj" fmla="val 40737"/>
            </a:avLst>
          </a:prstGeom>
          <a:solidFill>
            <a:srgbClr val="132843"/>
          </a:solidFill>
          <a:ln>
            <a:solidFill>
              <a:srgbClr val="132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TERM PROJECT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34525" y="1019804"/>
            <a:ext cx="7492407" cy="643190"/>
          </a:xfrm>
          <a:prstGeom prst="roundRect">
            <a:avLst>
              <a:gd name="adj" fmla="val 5000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31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84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jiaejiae0015@gmail.com</cp:lastModifiedBy>
  <cp:revision>121</cp:revision>
  <dcterms:created xsi:type="dcterms:W3CDTF">2019-02-08T07:37:09Z</dcterms:created>
  <dcterms:modified xsi:type="dcterms:W3CDTF">2019-10-06T10:57:36Z</dcterms:modified>
</cp:coreProperties>
</file>