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C6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0B78A-2D96-4178-B9C1-6EF342CAA308}" v="390" dt="2019-10-10T14:13:58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ejiae0015@gmail.com" userId="b2439ae87e604dd7" providerId="LiveId" clId="{1020B78A-2D96-4178-B9C1-6EF342CAA308}"/>
    <pc:docChg chg="undo redo custSel addSld delSld modSld sldOrd">
      <pc:chgData name="jiaejiae0015@gmail.com" userId="b2439ae87e604dd7" providerId="LiveId" clId="{1020B78A-2D96-4178-B9C1-6EF342CAA308}" dt="2019-10-10T14:14:04.422" v="6437" actId="1076"/>
      <pc:docMkLst>
        <pc:docMk/>
      </pc:docMkLst>
      <pc:sldChg chg="addSp delSp modSp">
        <pc:chgData name="jiaejiae0015@gmail.com" userId="b2439ae87e604dd7" providerId="LiveId" clId="{1020B78A-2D96-4178-B9C1-6EF342CAA308}" dt="2019-10-10T14:14:04.422" v="6437" actId="1076"/>
        <pc:sldMkLst>
          <pc:docMk/>
          <pc:sldMk cId="3803421578" sldId="256"/>
        </pc:sldMkLst>
        <pc:spChg chg="add del mod">
          <ac:chgData name="jiaejiae0015@gmail.com" userId="b2439ae87e604dd7" providerId="LiveId" clId="{1020B78A-2D96-4178-B9C1-6EF342CAA308}" dt="2019-10-10T12:54:09.438" v="4466" actId="20577"/>
          <ac:spMkLst>
            <pc:docMk/>
            <pc:sldMk cId="3803421578" sldId="256"/>
            <ac:spMk id="2" creationId="{8ABF975C-5C17-4DEC-814C-EB150EC63715}"/>
          </ac:spMkLst>
        </pc:spChg>
        <pc:spChg chg="del mod">
          <ac:chgData name="jiaejiae0015@gmail.com" userId="b2439ae87e604dd7" providerId="LiveId" clId="{1020B78A-2D96-4178-B9C1-6EF342CAA308}" dt="2019-10-10T11:04:51.895" v="416" actId="478"/>
          <ac:spMkLst>
            <pc:docMk/>
            <pc:sldMk cId="3803421578" sldId="256"/>
            <ac:spMk id="3" creationId="{8BAD757E-ED4F-4823-BA23-AFC3CCC5677D}"/>
          </ac:spMkLst>
        </pc:spChg>
        <pc:spChg chg="add del mod">
          <ac:chgData name="jiaejiae0015@gmail.com" userId="b2439ae87e604dd7" providerId="LiveId" clId="{1020B78A-2D96-4178-B9C1-6EF342CAA308}" dt="2019-10-10T12:54:01.772" v="4454" actId="1076"/>
          <ac:spMkLst>
            <pc:docMk/>
            <pc:sldMk cId="3803421578" sldId="256"/>
            <ac:spMk id="4" creationId="{87B893C1-882D-4F37-B19D-E4AC81A4DD10}"/>
          </ac:spMkLst>
        </pc:spChg>
        <pc:spChg chg="del mod">
          <ac:chgData name="jiaejiae0015@gmail.com" userId="b2439ae87e604dd7" providerId="LiveId" clId="{1020B78A-2D96-4178-B9C1-6EF342CAA308}" dt="2019-10-10T11:04:53.292" v="417" actId="478"/>
          <ac:spMkLst>
            <pc:docMk/>
            <pc:sldMk cId="3803421578" sldId="256"/>
            <ac:spMk id="5" creationId="{8EB8D9A6-123B-42EA-97E8-062D4E6D7E79}"/>
          </ac:spMkLst>
        </pc:spChg>
        <pc:spChg chg="del mod">
          <ac:chgData name="jiaejiae0015@gmail.com" userId="b2439ae87e604dd7" providerId="LiveId" clId="{1020B78A-2D96-4178-B9C1-6EF342CAA308}" dt="2019-10-10T11:04:54.543" v="418" actId="478"/>
          <ac:spMkLst>
            <pc:docMk/>
            <pc:sldMk cId="3803421578" sldId="256"/>
            <ac:spMk id="6" creationId="{78238664-9274-4470-9273-BDCCEC0DC15E}"/>
          </ac:spMkLst>
        </pc:spChg>
        <pc:spChg chg="del mod">
          <ac:chgData name="jiaejiae0015@gmail.com" userId="b2439ae87e604dd7" providerId="LiveId" clId="{1020B78A-2D96-4178-B9C1-6EF342CAA308}" dt="2019-10-10T11:09:14.508" v="720" actId="478"/>
          <ac:spMkLst>
            <pc:docMk/>
            <pc:sldMk cId="3803421578" sldId="256"/>
            <ac:spMk id="7" creationId="{5E1EEAE0-1599-4270-A759-195F092789B2}"/>
          </ac:spMkLst>
        </pc:spChg>
        <pc:spChg chg="add del mod">
          <ac:chgData name="jiaejiae0015@gmail.com" userId="b2439ae87e604dd7" providerId="LiveId" clId="{1020B78A-2D96-4178-B9C1-6EF342CAA308}" dt="2019-10-10T12:54:01.538" v="4450" actId="1038"/>
          <ac:spMkLst>
            <pc:docMk/>
            <pc:sldMk cId="3803421578" sldId="256"/>
            <ac:spMk id="8" creationId="{C9770BE1-1017-4FFC-8C39-A7CEA0792093}"/>
          </ac:spMkLst>
        </pc:spChg>
        <pc:spChg chg="del mod">
          <ac:chgData name="jiaejiae0015@gmail.com" userId="b2439ae87e604dd7" providerId="LiveId" clId="{1020B78A-2D96-4178-B9C1-6EF342CAA308}" dt="2019-10-10T11:06:41.016" v="521" actId="478"/>
          <ac:spMkLst>
            <pc:docMk/>
            <pc:sldMk cId="3803421578" sldId="256"/>
            <ac:spMk id="9" creationId="{08EA5415-79A4-4AC4-9707-8E675AA19E79}"/>
          </ac:spMkLst>
        </pc:spChg>
        <pc:spChg chg="add mod">
          <ac:chgData name="jiaejiae0015@gmail.com" userId="b2439ae87e604dd7" providerId="LiveId" clId="{1020B78A-2D96-4178-B9C1-6EF342CAA308}" dt="2019-10-10T14:14:04.422" v="6437" actId="1076"/>
          <ac:spMkLst>
            <pc:docMk/>
            <pc:sldMk cId="3803421578" sldId="256"/>
            <ac:spMk id="9" creationId="{B8F539EB-73AA-4BEA-ABBB-0C2E27F27042}"/>
          </ac:spMkLst>
        </pc:spChg>
        <pc:spChg chg="add del mod">
          <ac:chgData name="jiaejiae0015@gmail.com" userId="b2439ae87e604dd7" providerId="LiveId" clId="{1020B78A-2D96-4178-B9C1-6EF342CAA308}" dt="2019-10-10T12:50:32.948" v="4343" actId="478"/>
          <ac:spMkLst>
            <pc:docMk/>
            <pc:sldMk cId="3803421578" sldId="256"/>
            <ac:spMk id="10" creationId="{C668FFAF-EB76-4F17-B4DD-ACF4E7679BFB}"/>
          </ac:spMkLst>
        </pc:spChg>
        <pc:spChg chg="add del mod">
          <ac:chgData name="jiaejiae0015@gmail.com" userId="b2439ae87e604dd7" providerId="LiveId" clId="{1020B78A-2D96-4178-B9C1-6EF342CAA308}" dt="2019-10-10T12:54:01.538" v="4450" actId="1038"/>
          <ac:spMkLst>
            <pc:docMk/>
            <pc:sldMk cId="3803421578" sldId="256"/>
            <ac:spMk id="11" creationId="{F1C22F3C-3226-4569-AAA8-F41AB4E8D78A}"/>
          </ac:spMkLst>
        </pc:spChg>
        <pc:spChg chg="add del mod">
          <ac:chgData name="jiaejiae0015@gmail.com" userId="b2439ae87e604dd7" providerId="LiveId" clId="{1020B78A-2D96-4178-B9C1-6EF342CAA308}" dt="2019-10-10T12:54:01.538" v="4450" actId="1038"/>
          <ac:spMkLst>
            <pc:docMk/>
            <pc:sldMk cId="3803421578" sldId="256"/>
            <ac:spMk id="12" creationId="{0924EC7C-D828-42D8-8157-1459CB91DF76}"/>
          </ac:spMkLst>
        </pc:spChg>
        <pc:spChg chg="add del mod">
          <ac:chgData name="jiaejiae0015@gmail.com" userId="b2439ae87e604dd7" providerId="LiveId" clId="{1020B78A-2D96-4178-B9C1-6EF342CAA308}" dt="2019-10-10T12:54:01.538" v="4450" actId="1038"/>
          <ac:spMkLst>
            <pc:docMk/>
            <pc:sldMk cId="3803421578" sldId="256"/>
            <ac:spMk id="13" creationId="{FEE77668-8682-4650-A461-281B5F5B3868}"/>
          </ac:spMkLst>
        </pc:spChg>
        <pc:spChg chg="add del mod">
          <ac:chgData name="jiaejiae0015@gmail.com" userId="b2439ae87e604dd7" providerId="LiveId" clId="{1020B78A-2D96-4178-B9C1-6EF342CAA308}" dt="2019-10-10T12:49:59.600" v="4334" actId="478"/>
          <ac:spMkLst>
            <pc:docMk/>
            <pc:sldMk cId="3803421578" sldId="256"/>
            <ac:spMk id="14" creationId="{85482E51-AD23-4864-95F3-A06F80706497}"/>
          </ac:spMkLst>
        </pc:spChg>
        <pc:spChg chg="add del">
          <ac:chgData name="jiaejiae0015@gmail.com" userId="b2439ae87e604dd7" providerId="LiveId" clId="{1020B78A-2D96-4178-B9C1-6EF342CAA308}" dt="2019-10-10T12:53:08.806" v="4434"/>
          <ac:spMkLst>
            <pc:docMk/>
            <pc:sldMk cId="3803421578" sldId="256"/>
            <ac:spMk id="15" creationId="{B81F9C7C-E01E-472E-8375-83D65585A9DD}"/>
          </ac:spMkLst>
        </pc:spChg>
        <pc:spChg chg="add del">
          <ac:chgData name="jiaejiae0015@gmail.com" userId="b2439ae87e604dd7" providerId="LiveId" clId="{1020B78A-2D96-4178-B9C1-6EF342CAA308}" dt="2019-10-10T12:53:08.806" v="4434"/>
          <ac:spMkLst>
            <pc:docMk/>
            <pc:sldMk cId="3803421578" sldId="256"/>
            <ac:spMk id="16" creationId="{57D80A14-C84D-430B-9FD1-4865E55D015B}"/>
          </ac:spMkLst>
        </pc:spChg>
        <pc:spChg chg="add del">
          <ac:chgData name="jiaejiae0015@gmail.com" userId="b2439ae87e604dd7" providerId="LiveId" clId="{1020B78A-2D96-4178-B9C1-6EF342CAA308}" dt="2019-10-10T12:53:08.806" v="4434"/>
          <ac:spMkLst>
            <pc:docMk/>
            <pc:sldMk cId="3803421578" sldId="256"/>
            <ac:spMk id="17" creationId="{54F88500-820F-4476-A572-A91E009FAF19}"/>
          </ac:spMkLst>
        </pc:spChg>
        <pc:spChg chg="add del">
          <ac:chgData name="jiaejiae0015@gmail.com" userId="b2439ae87e604dd7" providerId="LiveId" clId="{1020B78A-2D96-4178-B9C1-6EF342CAA308}" dt="2019-10-10T12:53:08.806" v="4434"/>
          <ac:spMkLst>
            <pc:docMk/>
            <pc:sldMk cId="3803421578" sldId="256"/>
            <ac:spMk id="18" creationId="{FAFD9C92-C647-4DEC-BEA1-DF0F923BFC99}"/>
          </ac:spMkLst>
        </pc:spChg>
        <pc:spChg chg="add del">
          <ac:chgData name="jiaejiae0015@gmail.com" userId="b2439ae87e604dd7" providerId="LiveId" clId="{1020B78A-2D96-4178-B9C1-6EF342CAA308}" dt="2019-10-10T12:53:08.806" v="4434"/>
          <ac:spMkLst>
            <pc:docMk/>
            <pc:sldMk cId="3803421578" sldId="256"/>
            <ac:spMk id="19" creationId="{1D68B716-58D8-4A4B-AC74-531CFD579C9A}"/>
          </ac:spMkLst>
        </pc:spChg>
        <pc:spChg chg="add del mod">
          <ac:chgData name="jiaejiae0015@gmail.com" userId="b2439ae87e604dd7" providerId="LiveId" clId="{1020B78A-2D96-4178-B9C1-6EF342CAA308}" dt="2019-10-10T12:54:00.663" v="4445"/>
          <ac:spMkLst>
            <pc:docMk/>
            <pc:sldMk cId="3803421578" sldId="256"/>
            <ac:spMk id="21" creationId="{E5020D5B-11C0-460E-9C90-E99257837225}"/>
          </ac:spMkLst>
        </pc:spChg>
        <pc:picChg chg="add del">
          <ac:chgData name="jiaejiae0015@gmail.com" userId="b2439ae87e604dd7" providerId="LiveId" clId="{1020B78A-2D96-4178-B9C1-6EF342CAA308}" dt="2019-10-10T12:53:39.256" v="4436"/>
          <ac:picMkLst>
            <pc:docMk/>
            <pc:sldMk cId="3803421578" sldId="256"/>
            <ac:picMk id="20" creationId="{B2B7566D-C364-4739-B641-9CA41777DFBA}"/>
          </ac:picMkLst>
        </pc:picChg>
      </pc:sldChg>
      <pc:sldChg chg="addSp modSp del ord">
        <pc:chgData name="jiaejiae0015@gmail.com" userId="b2439ae87e604dd7" providerId="LiveId" clId="{1020B78A-2D96-4178-B9C1-6EF342CAA308}" dt="2019-10-10T11:22:22.415" v="1424" actId="47"/>
        <pc:sldMkLst>
          <pc:docMk/>
          <pc:sldMk cId="2624850281" sldId="257"/>
        </pc:sldMkLst>
        <pc:spChg chg="add mod">
          <ac:chgData name="jiaejiae0015@gmail.com" userId="b2439ae87e604dd7" providerId="LiveId" clId="{1020B78A-2D96-4178-B9C1-6EF342CAA308}" dt="2019-10-10T11:22:14.831" v="1421" actId="1076"/>
          <ac:spMkLst>
            <pc:docMk/>
            <pc:sldMk cId="2624850281" sldId="257"/>
            <ac:spMk id="10" creationId="{F7410005-4881-436E-8CF1-3A06760E22C7}"/>
          </ac:spMkLst>
        </pc:spChg>
      </pc:sldChg>
      <pc:sldChg chg="addSp delSp modSp add ord">
        <pc:chgData name="jiaejiae0015@gmail.com" userId="b2439ae87e604dd7" providerId="LiveId" clId="{1020B78A-2D96-4178-B9C1-6EF342CAA308}" dt="2019-10-10T13:05:01.240" v="6435"/>
        <pc:sldMkLst>
          <pc:docMk/>
          <pc:sldMk cId="382003223" sldId="258"/>
        </pc:sldMkLst>
        <pc:spChg chg="mod">
          <ac:chgData name="jiaejiae0015@gmail.com" userId="b2439ae87e604dd7" providerId="LiveId" clId="{1020B78A-2D96-4178-B9C1-6EF342CAA308}" dt="2019-10-10T11:27:28.166" v="1698" actId="20577"/>
          <ac:spMkLst>
            <pc:docMk/>
            <pc:sldMk cId="382003223" sldId="258"/>
            <ac:spMk id="2" creationId="{8ABF975C-5C17-4DEC-814C-EB150EC63715}"/>
          </ac:spMkLst>
        </pc:spChg>
        <pc:spChg chg="mod">
          <ac:chgData name="jiaejiae0015@gmail.com" userId="b2439ae87e604dd7" providerId="LiveId" clId="{1020B78A-2D96-4178-B9C1-6EF342CAA308}" dt="2019-10-10T11:28:22.693" v="1699" actId="1076"/>
          <ac:spMkLst>
            <pc:docMk/>
            <pc:sldMk cId="382003223" sldId="258"/>
            <ac:spMk id="4" creationId="{87B893C1-882D-4F37-B19D-E4AC81A4DD10}"/>
          </ac:spMkLst>
        </pc:spChg>
        <pc:spChg chg="add del">
          <ac:chgData name="jiaejiae0015@gmail.com" userId="b2439ae87e604dd7" providerId="LiveId" clId="{1020B78A-2D96-4178-B9C1-6EF342CAA308}" dt="2019-10-10T13:04:56.670" v="6432"/>
          <ac:spMkLst>
            <pc:docMk/>
            <pc:sldMk cId="382003223" sldId="258"/>
            <ac:spMk id="8" creationId="{8C7190A2-948A-48AF-BB1D-180CAEB5F5F7}"/>
          </ac:spMkLst>
        </pc:spChg>
        <pc:spChg chg="del">
          <ac:chgData name="jiaejiae0015@gmail.com" userId="b2439ae87e604dd7" providerId="LiveId" clId="{1020B78A-2D96-4178-B9C1-6EF342CAA308}" dt="2019-10-10T11:50:09.568" v="2330" actId="478"/>
          <ac:spMkLst>
            <pc:docMk/>
            <pc:sldMk cId="382003223" sldId="258"/>
            <ac:spMk id="8" creationId="{C9770BE1-1017-4FFC-8C39-A7CEA0792093}"/>
          </ac:spMkLst>
        </pc:spChg>
        <pc:spChg chg="mod">
          <ac:chgData name="jiaejiae0015@gmail.com" userId="b2439ae87e604dd7" providerId="LiveId" clId="{1020B78A-2D96-4178-B9C1-6EF342CAA308}" dt="2019-10-10T11:24:38.535" v="1525" actId="403"/>
          <ac:spMkLst>
            <pc:docMk/>
            <pc:sldMk cId="382003223" sldId="258"/>
            <ac:spMk id="10" creationId="{C668FFAF-EB76-4F17-B4DD-ACF4E7679BFB}"/>
          </ac:spMkLst>
        </pc:spChg>
        <pc:spChg chg="add del mod">
          <ac:chgData name="jiaejiae0015@gmail.com" userId="b2439ae87e604dd7" providerId="LiveId" clId="{1020B78A-2D96-4178-B9C1-6EF342CAA308}" dt="2019-10-10T12:46:29.379" v="4226" actId="478"/>
          <ac:spMkLst>
            <pc:docMk/>
            <pc:sldMk cId="382003223" sldId="258"/>
            <ac:spMk id="11" creationId="{F1C22F3C-3226-4569-AAA8-F41AB4E8D78A}"/>
          </ac:spMkLst>
        </pc:spChg>
        <pc:spChg chg="del">
          <ac:chgData name="jiaejiae0015@gmail.com" userId="b2439ae87e604dd7" providerId="LiveId" clId="{1020B78A-2D96-4178-B9C1-6EF342CAA308}" dt="2019-10-10T11:50:04.392" v="2328" actId="478"/>
          <ac:spMkLst>
            <pc:docMk/>
            <pc:sldMk cId="382003223" sldId="258"/>
            <ac:spMk id="12" creationId="{0924EC7C-D828-42D8-8157-1459CB91DF76}"/>
          </ac:spMkLst>
        </pc:spChg>
        <pc:spChg chg="del">
          <ac:chgData name="jiaejiae0015@gmail.com" userId="b2439ae87e604dd7" providerId="LiveId" clId="{1020B78A-2D96-4178-B9C1-6EF342CAA308}" dt="2019-10-10T11:50:06.564" v="2329" actId="478"/>
          <ac:spMkLst>
            <pc:docMk/>
            <pc:sldMk cId="382003223" sldId="258"/>
            <ac:spMk id="13" creationId="{FEE77668-8682-4650-A461-281B5F5B3868}"/>
          </ac:spMkLst>
        </pc:spChg>
        <pc:spChg chg="del">
          <ac:chgData name="jiaejiae0015@gmail.com" userId="b2439ae87e604dd7" providerId="LiveId" clId="{1020B78A-2D96-4178-B9C1-6EF342CAA308}" dt="2019-10-10T12:17:54.009" v="3304" actId="478"/>
          <ac:spMkLst>
            <pc:docMk/>
            <pc:sldMk cId="382003223" sldId="258"/>
            <ac:spMk id="14" creationId="{85482E51-AD23-4864-95F3-A06F80706497}"/>
          </ac:spMkLst>
        </pc:spChg>
        <pc:spChg chg="add del mod">
          <ac:chgData name="jiaejiae0015@gmail.com" userId="b2439ae87e604dd7" providerId="LiveId" clId="{1020B78A-2D96-4178-B9C1-6EF342CAA308}" dt="2019-10-10T12:35:12.415" v="3850" actId="478"/>
          <ac:spMkLst>
            <pc:docMk/>
            <pc:sldMk cId="382003223" sldId="258"/>
            <ac:spMk id="15" creationId="{97C285DA-FA43-499D-BA3D-7134A64E852B}"/>
          </ac:spMkLst>
        </pc:spChg>
        <pc:spChg chg="add del">
          <ac:chgData name="jiaejiae0015@gmail.com" userId="b2439ae87e604dd7" providerId="LiveId" clId="{1020B78A-2D96-4178-B9C1-6EF342CAA308}" dt="2019-10-10T12:35:24.216" v="3853" actId="478"/>
          <ac:spMkLst>
            <pc:docMk/>
            <pc:sldMk cId="382003223" sldId="258"/>
            <ac:spMk id="16" creationId="{BFDC3875-4070-4C3E-9C02-4086204ECB26}"/>
          </ac:spMkLst>
        </pc:spChg>
        <pc:spChg chg="add del">
          <ac:chgData name="jiaejiae0015@gmail.com" userId="b2439ae87e604dd7" providerId="LiveId" clId="{1020B78A-2D96-4178-B9C1-6EF342CAA308}" dt="2019-10-10T12:42:53.488" v="4171"/>
          <ac:spMkLst>
            <pc:docMk/>
            <pc:sldMk cId="382003223" sldId="258"/>
            <ac:spMk id="17" creationId="{18A598DD-5B8F-4537-B185-37845C1145DF}"/>
          </ac:spMkLst>
        </pc:spChg>
        <pc:spChg chg="add del">
          <ac:chgData name="jiaejiae0015@gmail.com" userId="b2439ae87e604dd7" providerId="LiveId" clId="{1020B78A-2D96-4178-B9C1-6EF342CAA308}" dt="2019-10-10T12:44:38.490" v="4198"/>
          <ac:spMkLst>
            <pc:docMk/>
            <pc:sldMk cId="382003223" sldId="258"/>
            <ac:spMk id="18" creationId="{DBCF08E7-E083-4C6B-95DC-EC6BC76E8CED}"/>
          </ac:spMkLst>
        </pc:spChg>
        <pc:spChg chg="add del">
          <ac:chgData name="jiaejiae0015@gmail.com" userId="b2439ae87e604dd7" providerId="LiveId" clId="{1020B78A-2D96-4178-B9C1-6EF342CAA308}" dt="2019-10-10T12:46:07.244" v="4219"/>
          <ac:spMkLst>
            <pc:docMk/>
            <pc:sldMk cId="382003223" sldId="258"/>
            <ac:spMk id="19" creationId="{AD03E8AF-32A0-425E-AD7A-BC2BD8172BDB}"/>
          </ac:spMkLst>
        </pc:spChg>
        <pc:spChg chg="add del">
          <ac:chgData name="jiaejiae0015@gmail.com" userId="b2439ae87e604dd7" providerId="LiveId" clId="{1020B78A-2D96-4178-B9C1-6EF342CAA308}" dt="2019-10-10T12:46:32.170" v="4228"/>
          <ac:spMkLst>
            <pc:docMk/>
            <pc:sldMk cId="382003223" sldId="258"/>
            <ac:spMk id="20" creationId="{1B27D1D6-7158-4774-96AB-D8A0D4908CD9}"/>
          </ac:spMkLst>
        </pc:spChg>
        <pc:spChg chg="add del mod">
          <ac:chgData name="jiaejiae0015@gmail.com" userId="b2439ae87e604dd7" providerId="LiveId" clId="{1020B78A-2D96-4178-B9C1-6EF342CAA308}" dt="2019-10-10T13:04:53.083" v="6428" actId="478"/>
          <ac:spMkLst>
            <pc:docMk/>
            <pc:sldMk cId="382003223" sldId="258"/>
            <ac:spMk id="22" creationId="{5B39F2E8-9415-4121-9FF9-2EE72D8352E4}"/>
          </ac:spMkLst>
        </pc:spChg>
        <pc:picChg chg="add del">
          <ac:chgData name="jiaejiae0015@gmail.com" userId="b2439ae87e604dd7" providerId="LiveId" clId="{1020B78A-2D96-4178-B9C1-6EF342CAA308}" dt="2019-10-10T13:04:58.103" v="6434"/>
          <ac:picMkLst>
            <pc:docMk/>
            <pc:sldMk cId="382003223" sldId="258"/>
            <ac:picMk id="3" creationId="{9216C48A-1CDD-4F21-830B-F4290DD3BF46}"/>
          </ac:picMkLst>
        </pc:picChg>
        <pc:picChg chg="add del mod">
          <ac:chgData name="jiaejiae0015@gmail.com" userId="b2439ae87e604dd7" providerId="LiveId" clId="{1020B78A-2D96-4178-B9C1-6EF342CAA308}" dt="2019-10-10T12:42:58.195" v="4175"/>
          <ac:picMkLst>
            <pc:docMk/>
            <pc:sldMk cId="382003223" sldId="258"/>
            <ac:picMk id="3" creationId="{A7EB948D-036E-4830-AAAE-D416ED95754B}"/>
          </ac:picMkLst>
        </pc:picChg>
        <pc:picChg chg="add del mod">
          <ac:chgData name="jiaejiae0015@gmail.com" userId="b2439ae87e604dd7" providerId="LiveId" clId="{1020B78A-2D96-4178-B9C1-6EF342CAA308}" dt="2019-10-10T12:44:57.618" v="4206"/>
          <ac:picMkLst>
            <pc:docMk/>
            <pc:sldMk cId="382003223" sldId="258"/>
            <ac:picMk id="5" creationId="{1C474AB0-07E2-42D2-A64D-7A2CAA2750C3}"/>
          </ac:picMkLst>
        </pc:picChg>
        <pc:picChg chg="add del mod">
          <ac:chgData name="jiaejiae0015@gmail.com" userId="b2439ae87e604dd7" providerId="LiveId" clId="{1020B78A-2D96-4178-B9C1-6EF342CAA308}" dt="2019-10-10T12:46:17.203" v="4223"/>
          <ac:picMkLst>
            <pc:docMk/>
            <pc:sldMk cId="382003223" sldId="258"/>
            <ac:picMk id="6" creationId="{CA7B0421-3907-4039-9A94-2D98A2A83615}"/>
          </ac:picMkLst>
        </pc:picChg>
        <pc:picChg chg="add del mod">
          <ac:chgData name="jiaejiae0015@gmail.com" userId="b2439ae87e604dd7" providerId="LiveId" clId="{1020B78A-2D96-4178-B9C1-6EF342CAA308}" dt="2019-10-10T12:54:46.596" v="4470" actId="1076"/>
          <ac:picMkLst>
            <pc:docMk/>
            <pc:sldMk cId="382003223" sldId="258"/>
            <ac:picMk id="7" creationId="{B4B76FF6-48D5-4CD0-8DB8-4ABD21A9A7DF}"/>
          </ac:picMkLst>
        </pc:picChg>
        <pc:picChg chg="add">
          <ac:chgData name="jiaejiae0015@gmail.com" userId="b2439ae87e604dd7" providerId="LiveId" clId="{1020B78A-2D96-4178-B9C1-6EF342CAA308}" dt="2019-10-10T13:05:01.240" v="6435"/>
          <ac:picMkLst>
            <pc:docMk/>
            <pc:sldMk cId="382003223" sldId="258"/>
            <ac:picMk id="9" creationId="{ECAAC112-6CC5-4970-BA71-7B1B8154B9A0}"/>
          </ac:picMkLst>
        </pc:picChg>
        <pc:picChg chg="add del">
          <ac:chgData name="jiaejiae0015@gmail.com" userId="b2439ae87e604dd7" providerId="LiveId" clId="{1020B78A-2D96-4178-B9C1-6EF342CAA308}" dt="2019-10-10T12:54:00.073" v="4442"/>
          <ac:picMkLst>
            <pc:docMk/>
            <pc:sldMk cId="382003223" sldId="258"/>
            <ac:picMk id="21" creationId="{FD518957-5E08-455B-9337-55EDB3A65813}"/>
          </ac:picMkLst>
        </pc:picChg>
      </pc:sldChg>
      <pc:sldChg chg="delSp modSp add">
        <pc:chgData name="jiaejiae0015@gmail.com" userId="b2439ae87e604dd7" providerId="LiveId" clId="{1020B78A-2D96-4178-B9C1-6EF342CAA308}" dt="2019-10-10T12:48:13.674" v="4293" actId="20577"/>
        <pc:sldMkLst>
          <pc:docMk/>
          <pc:sldMk cId="4081069936" sldId="259"/>
        </pc:sldMkLst>
        <pc:spChg chg="mod">
          <ac:chgData name="jiaejiae0015@gmail.com" userId="b2439ae87e604dd7" providerId="LiveId" clId="{1020B78A-2D96-4178-B9C1-6EF342CAA308}" dt="2019-10-10T12:48:13.674" v="4293" actId="20577"/>
          <ac:spMkLst>
            <pc:docMk/>
            <pc:sldMk cId="4081069936" sldId="259"/>
            <ac:spMk id="2" creationId="{8ABF975C-5C17-4DEC-814C-EB150EC63715}"/>
          </ac:spMkLst>
        </pc:spChg>
        <pc:picChg chg="del">
          <ac:chgData name="jiaejiae0015@gmail.com" userId="b2439ae87e604dd7" providerId="LiveId" clId="{1020B78A-2D96-4178-B9C1-6EF342CAA308}" dt="2019-10-10T12:47:23.145" v="4231" actId="478"/>
          <ac:picMkLst>
            <pc:docMk/>
            <pc:sldMk cId="4081069936" sldId="259"/>
            <ac:picMk id="7" creationId="{B4B76FF6-48D5-4CD0-8DB8-4ABD21A9A7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DDF1-0BE7-4EFD-A077-F378DAC5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590C0-2351-4013-827B-88BEF7AEC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ADCA-D0B6-4919-9EEA-88511722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27A17-1294-4E0E-A805-6E0C6069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55466-D84F-46E7-9AF0-8B2892C0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8EBB-B0BF-43D8-9056-6463AFD3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03C08-0032-4469-8CAC-0C89F225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91BC-C09E-45C8-95C2-1F62FCDF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50466-DA91-4283-A240-56835FA3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0F4A8-5131-4128-B35E-4A183515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70939D-7785-45AF-8495-4097BB29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9EE59-15F9-428B-B254-50FB65743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BDCD9-3658-451A-BD8A-47FEAAB5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030DA-B172-4B26-977D-A816F1A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0ABD-5B5F-4EBF-8F56-82B0850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C0F3-90D5-4566-9AB4-230CEACE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AC1B-3C1D-4AA1-8A92-6544DE89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5C10-B6C0-4433-B00D-0635E7CD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C3F4-CBBE-4699-9842-B2DC6A8B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8E808-7653-4E55-BB40-1EC63D6A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0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BF89-A49A-4462-9DD0-3AB48A94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4672A-0F92-4E11-A407-2FACFBD2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23A40-25AE-478E-923C-79AD3AB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E7EC8-5B07-4208-A6DE-B8BB23C5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20D44-4853-489C-BB2E-5C1839C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95A61-333E-44DE-8ED8-3935BB21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2B952-C86C-4D67-B7DC-7E0165C9B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75A92-BD98-465B-9498-E5A0A1C66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E5C21-028B-430D-9678-CDEEA310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AA59E-EB0B-4D70-92CC-E40DFA0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6021A-141B-41EC-9692-D15CA17A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FDCC-20AB-4264-8D58-759A85A1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83CC6-EDF7-458A-B16F-B58E8E95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7A7E1-EF4D-49B6-8FEC-32D80E6F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D0826-9F9D-4E20-B71F-E6F4DBFE8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EFD4D-ED79-40BB-B25A-917B596CB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03DA79-1E61-4D4E-BB6D-CE2A9CD5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FB7B97-4B67-4BF2-BE27-1D01BC3A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9F3467-1535-4DA7-97B4-EC04A761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1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4612-EB68-4CCF-A0FD-84BC5CB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85238-483E-4773-8A1B-1CEC37F4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F155A-AC24-4C6E-93B4-BC3E44D7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B88B2B-3827-4A7E-A4B0-1A2B194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3418F5-9B72-463E-87AD-0D66A373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AE7E88-689A-4C7D-B9E6-6082D02D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55709E-B241-46B3-BD74-99CDAD92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D65CE-6D4F-4C66-AD2C-767A135B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402A2-8F55-4F4A-8185-82580EF0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8D7DA-6F0B-4CE5-9780-D538546F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1A2C0-C8D2-4683-B1D8-0C49C877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1DF89-0761-4430-879D-4FEBD618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3EB06-8065-446C-A0BA-8B42A1F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7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8E5DA-B431-4466-B011-1AD65DB2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C7C94-7A0A-433B-B908-EFB07F25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84780-1A7A-4F97-BB7D-6C2A7353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DC5AF-4803-4863-A1FC-F76955B2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A28E9-FCFE-456E-8C68-3E7D968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BF9CF-1C1D-4073-B7C0-3804DAB2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7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9D55E-2046-4FDD-B6AA-FA5DB23B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21686-F8AE-4754-99E8-8654CD34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4261E-4382-430C-9522-29B8A6A20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B1B3-B9C4-494C-8204-0C4E4CDAF6B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6BFC1-5298-43C1-8152-7FEA99B5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5AA8F-8C67-4CD5-88B0-EF0AE3B5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57E-386E-4CC4-9A2E-A24005622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BF975C-5C17-4DEC-814C-EB150EC63715}"/>
              </a:ext>
            </a:extLst>
          </p:cNvPr>
          <p:cNvSpPr/>
          <p:nvPr/>
        </p:nvSpPr>
        <p:spPr>
          <a:xfrm>
            <a:off x="427838" y="1134260"/>
            <a:ext cx="3607266" cy="333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</a:t>
            </a:r>
            <a:r>
              <a:rPr lang="ko-KR" altLang="en-US" dirty="0"/>
              <a:t>자동 입력 버튼을 누를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배열을 생성하여 </a:t>
            </a:r>
            <a:r>
              <a:rPr lang="en-US" altLang="ko-KR" dirty="0"/>
              <a:t>3</a:t>
            </a:r>
            <a:r>
              <a:rPr lang="ko-KR" altLang="en-US" dirty="0"/>
              <a:t>개월 동안의 </a:t>
            </a:r>
            <a:endParaRPr lang="en-US" altLang="ko-KR" dirty="0"/>
          </a:p>
          <a:p>
            <a:r>
              <a:rPr lang="ko-KR" altLang="en-US" dirty="0"/>
              <a:t>지출 </a:t>
            </a:r>
            <a:r>
              <a:rPr lang="en-US" altLang="ko-KR" dirty="0"/>
              <a:t>DATA</a:t>
            </a:r>
            <a:r>
              <a:rPr lang="ko-KR" altLang="en-US" dirty="0"/>
              <a:t>를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금액을 입력 받는다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누적 변수를 불러온다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893C1-882D-4F37-B19D-E4AC81A4DD10}"/>
              </a:ext>
            </a:extLst>
          </p:cNvPr>
          <p:cNvSpPr/>
          <p:nvPr/>
        </p:nvSpPr>
        <p:spPr>
          <a:xfrm>
            <a:off x="4160940" y="224618"/>
            <a:ext cx="3294074" cy="18329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Str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BgoName</a:t>
            </a:r>
            <a:r>
              <a:rPr lang="en-US" altLang="ko-KR" sz="1600" dirty="0"/>
              <a:t>//</a:t>
            </a:r>
            <a:r>
              <a:rPr lang="ko-KR" altLang="en-US" sz="1600" dirty="0"/>
              <a:t>항목명</a:t>
            </a:r>
            <a:endParaRPr lang="en-US" altLang="ko-KR" sz="1600" dirty="0"/>
          </a:p>
          <a:p>
            <a:r>
              <a:rPr lang="en-US" altLang="ko-KR" sz="1600" dirty="0"/>
              <a:t>Str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BgoItem</a:t>
            </a:r>
            <a:r>
              <a:rPr lang="en-US" altLang="ko-KR" sz="1600" dirty="0"/>
              <a:t>//</a:t>
            </a:r>
            <a:r>
              <a:rPr lang="ko-KR" altLang="en-US" sz="1600" dirty="0"/>
              <a:t>대항목명</a:t>
            </a:r>
            <a:endParaRPr lang="en-US" altLang="ko-KR" sz="1600" dirty="0"/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BgoMoney</a:t>
            </a:r>
            <a:r>
              <a:rPr lang="en-US" altLang="ko-KR" sz="1600" dirty="0"/>
              <a:t>//</a:t>
            </a:r>
            <a:r>
              <a:rPr lang="ko-KR" altLang="en-US" sz="1600" dirty="0"/>
              <a:t>금액입력</a:t>
            </a:r>
            <a:endParaRPr lang="en-US" altLang="ko-KR" sz="1600" dirty="0"/>
          </a:p>
          <a:p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BgoDate</a:t>
            </a:r>
            <a:r>
              <a:rPr lang="en-US" altLang="ko-KR" sz="1600" dirty="0"/>
              <a:t>//</a:t>
            </a:r>
            <a:r>
              <a:rPr lang="ko-KR" altLang="en-US" sz="1600" dirty="0"/>
              <a:t>날짜 입력</a:t>
            </a:r>
            <a:endParaRPr lang="en-US" altLang="ko-KR" sz="1600" dirty="0"/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SumBgoMoney</a:t>
            </a:r>
            <a:r>
              <a:rPr lang="en-US" altLang="ko-KR" sz="1600" dirty="0"/>
              <a:t>//</a:t>
            </a:r>
            <a:r>
              <a:rPr lang="ko-KR" altLang="en-US" sz="1600" dirty="0"/>
              <a:t>누적 금액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68FFAF-EB76-4F17-B4DD-ACF4E7679BFB}"/>
              </a:ext>
            </a:extLst>
          </p:cNvPr>
          <p:cNvSpPr/>
          <p:nvPr/>
        </p:nvSpPr>
        <p:spPr>
          <a:xfrm>
            <a:off x="408262" y="265650"/>
            <a:ext cx="3607266" cy="7633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예산 자동 등록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1400" dirty="0"/>
              <a:t>//</a:t>
            </a:r>
            <a:r>
              <a:rPr lang="ko-KR" altLang="en-US" sz="1400" dirty="0"/>
              <a:t>기준은 </a:t>
            </a:r>
            <a:r>
              <a:rPr lang="en-US" altLang="ko-KR" sz="1400" dirty="0"/>
              <a:t>3</a:t>
            </a:r>
            <a:r>
              <a:rPr lang="ko-KR" altLang="en-US" sz="1400" dirty="0"/>
              <a:t>달 동안 </a:t>
            </a:r>
            <a:r>
              <a:rPr lang="en-US" altLang="ko-KR" sz="1400" dirty="0"/>
              <a:t>3</a:t>
            </a:r>
            <a:r>
              <a:rPr lang="ko-KR" altLang="en-US" sz="1400" dirty="0"/>
              <a:t>회 이상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B76FF6-48D5-4CD0-8DB8-4ABD21A9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483" y="-8389"/>
            <a:ext cx="1033093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AC112-6CC5-4970-BA71-7B1B8154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5" y="1496400"/>
            <a:ext cx="1174801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BF975C-5C17-4DEC-814C-EB150EC63715}"/>
              </a:ext>
            </a:extLst>
          </p:cNvPr>
          <p:cNvSpPr/>
          <p:nvPr/>
        </p:nvSpPr>
        <p:spPr>
          <a:xfrm>
            <a:off x="427838" y="1134260"/>
            <a:ext cx="3607266" cy="333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</a:t>
            </a:r>
            <a:r>
              <a:rPr lang="ko-KR" altLang="en-US" dirty="0"/>
              <a:t>자동등록버튼을 누른다면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893C1-882D-4F37-B19D-E4AC81A4DD10}"/>
              </a:ext>
            </a:extLst>
          </p:cNvPr>
          <p:cNvSpPr/>
          <p:nvPr/>
        </p:nvSpPr>
        <p:spPr>
          <a:xfrm>
            <a:off x="4160940" y="224618"/>
            <a:ext cx="3294074" cy="18329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Str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BgoName</a:t>
            </a:r>
            <a:r>
              <a:rPr lang="en-US" altLang="ko-KR" sz="1600" dirty="0"/>
              <a:t>//</a:t>
            </a:r>
            <a:r>
              <a:rPr lang="ko-KR" altLang="en-US" sz="1600" dirty="0"/>
              <a:t>항목명</a:t>
            </a:r>
            <a:endParaRPr lang="en-US" altLang="ko-KR" sz="1600" dirty="0"/>
          </a:p>
          <a:p>
            <a:r>
              <a:rPr lang="en-US" altLang="ko-KR" sz="1600" dirty="0"/>
              <a:t>Str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BgoItem</a:t>
            </a:r>
            <a:r>
              <a:rPr lang="en-US" altLang="ko-KR" sz="1600" dirty="0"/>
              <a:t>//</a:t>
            </a:r>
            <a:r>
              <a:rPr lang="ko-KR" altLang="en-US" sz="1600" dirty="0"/>
              <a:t>대항목명</a:t>
            </a:r>
            <a:endParaRPr lang="en-US" altLang="ko-KR" sz="1600" dirty="0"/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BgoMoney</a:t>
            </a:r>
            <a:r>
              <a:rPr lang="en-US" altLang="ko-KR" sz="1600" dirty="0"/>
              <a:t>//</a:t>
            </a:r>
            <a:r>
              <a:rPr lang="ko-KR" altLang="en-US" sz="1600" dirty="0"/>
              <a:t>금액입력</a:t>
            </a:r>
            <a:endParaRPr lang="en-US" altLang="ko-KR" sz="1600" dirty="0"/>
          </a:p>
          <a:p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BgoDate</a:t>
            </a:r>
            <a:r>
              <a:rPr lang="en-US" altLang="ko-KR" sz="1600" dirty="0"/>
              <a:t>//</a:t>
            </a:r>
            <a:r>
              <a:rPr lang="ko-KR" altLang="en-US" sz="1600" dirty="0"/>
              <a:t>날짜 입력</a:t>
            </a:r>
            <a:endParaRPr lang="en-US" altLang="ko-KR" sz="1600" dirty="0"/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SumBgoMoney</a:t>
            </a:r>
            <a:r>
              <a:rPr lang="en-US" altLang="ko-KR" sz="1600" dirty="0"/>
              <a:t>//</a:t>
            </a:r>
            <a:r>
              <a:rPr lang="ko-KR" altLang="en-US" sz="1600" dirty="0"/>
              <a:t>누적 금액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68FFAF-EB76-4F17-B4DD-ACF4E7679BFB}"/>
              </a:ext>
            </a:extLst>
          </p:cNvPr>
          <p:cNvSpPr/>
          <p:nvPr/>
        </p:nvSpPr>
        <p:spPr>
          <a:xfrm>
            <a:off x="408262" y="265650"/>
            <a:ext cx="3607266" cy="7633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예산 자동 등록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1400" dirty="0"/>
              <a:t>//</a:t>
            </a:r>
            <a:r>
              <a:rPr lang="ko-KR" altLang="en-US" sz="1400" dirty="0"/>
              <a:t>기준은 </a:t>
            </a:r>
            <a:r>
              <a:rPr lang="en-US" altLang="ko-KR" sz="1400" dirty="0"/>
              <a:t>3</a:t>
            </a:r>
            <a:r>
              <a:rPr lang="ko-KR" altLang="en-US" sz="1400" dirty="0"/>
              <a:t>달 동안 </a:t>
            </a:r>
            <a:r>
              <a:rPr lang="en-US" altLang="ko-KR" sz="1400" dirty="0"/>
              <a:t>3</a:t>
            </a:r>
            <a:r>
              <a:rPr lang="ko-KR" altLang="en-US" sz="1400" dirty="0"/>
              <a:t>회 이상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06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BF975C-5C17-4DEC-814C-EB150EC63715}"/>
              </a:ext>
            </a:extLst>
          </p:cNvPr>
          <p:cNvSpPr/>
          <p:nvPr/>
        </p:nvSpPr>
        <p:spPr>
          <a:xfrm>
            <a:off x="-780176" y="2569873"/>
            <a:ext cx="5189987" cy="3545701"/>
          </a:xfrm>
          <a:prstGeom prst="rect">
            <a:avLst/>
          </a:prstGeom>
          <a:solidFill>
            <a:srgbClr val="9F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</a:t>
            </a:r>
            <a:r>
              <a:rPr lang="ko-KR" altLang="en-US" dirty="0"/>
              <a:t>항목을 입력 받는다</a:t>
            </a:r>
            <a:r>
              <a:rPr lang="en-US" altLang="ko-KR" dirty="0"/>
              <a:t>. Str</a:t>
            </a:r>
            <a:r>
              <a:rPr lang="ko-KR" altLang="en-US" dirty="0"/>
              <a:t> </a:t>
            </a:r>
            <a:r>
              <a:rPr lang="en-US" altLang="ko-KR" dirty="0" err="1"/>
              <a:t>BgoName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항목명</a:t>
            </a:r>
            <a:r>
              <a:rPr lang="en-US" altLang="ko-KR" dirty="0"/>
              <a:t>Str</a:t>
            </a:r>
            <a:r>
              <a:rPr lang="ko-KR" altLang="en-US" dirty="0"/>
              <a:t> </a:t>
            </a:r>
            <a:r>
              <a:rPr lang="en-US" altLang="ko-KR" dirty="0" err="1"/>
              <a:t>BgoItem</a:t>
            </a:r>
            <a:r>
              <a:rPr lang="en-US" altLang="ko-KR" dirty="0"/>
              <a:t>//</a:t>
            </a:r>
            <a:r>
              <a:rPr lang="ko-KR" altLang="en-US" dirty="0"/>
              <a:t>대항목명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날짜를 입력 받는다</a:t>
            </a:r>
            <a:r>
              <a:rPr lang="en-US" altLang="ko-KR" dirty="0"/>
              <a:t>. Str</a:t>
            </a:r>
            <a:r>
              <a:rPr lang="ko-KR" altLang="en-US" dirty="0"/>
              <a:t> </a:t>
            </a:r>
            <a:r>
              <a:rPr lang="en-US" altLang="ko-KR" dirty="0" err="1"/>
              <a:t>BgoDate</a:t>
            </a:r>
            <a:r>
              <a:rPr lang="en-US" altLang="ko-KR" dirty="0"/>
              <a:t>//</a:t>
            </a:r>
            <a:r>
              <a:rPr lang="ko-KR" altLang="en-US" dirty="0"/>
              <a:t>날짜 입력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금액을 입력 받는다</a:t>
            </a:r>
            <a:r>
              <a:rPr lang="en-US" altLang="ko-KR" dirty="0"/>
              <a:t>. Int </a:t>
            </a:r>
            <a:r>
              <a:rPr lang="en-US" altLang="ko-KR" dirty="0" err="1"/>
              <a:t>BgoMoney</a:t>
            </a:r>
            <a:r>
              <a:rPr lang="en-US" altLang="ko-KR" dirty="0"/>
              <a:t>//</a:t>
            </a:r>
            <a:r>
              <a:rPr lang="ko-KR" altLang="en-US" dirty="0"/>
              <a:t>금액입력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누적 변수를 불러온다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 입력 받은 데이터베이스에 저장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893C1-882D-4F37-B19D-E4AC81A4DD10}"/>
              </a:ext>
            </a:extLst>
          </p:cNvPr>
          <p:cNvSpPr/>
          <p:nvPr/>
        </p:nvSpPr>
        <p:spPr>
          <a:xfrm>
            <a:off x="4527257" y="587838"/>
            <a:ext cx="3112315" cy="19057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Str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BgoDate</a:t>
            </a:r>
            <a:r>
              <a:rPr lang="en-US" altLang="ko-KR" sz="1600" dirty="0"/>
              <a:t>//</a:t>
            </a:r>
            <a:r>
              <a:rPr lang="ko-KR" altLang="en-US" sz="1600" dirty="0"/>
              <a:t>날짜 입력</a:t>
            </a:r>
            <a:endParaRPr lang="en-US" altLang="ko-KR" sz="1600" dirty="0"/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SumBgoMoney</a:t>
            </a:r>
            <a:r>
              <a:rPr lang="en-US" altLang="ko-KR" sz="1600" dirty="0"/>
              <a:t>//</a:t>
            </a:r>
            <a:r>
              <a:rPr lang="ko-KR" altLang="en-US" sz="1600" dirty="0"/>
              <a:t>누적 금액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770BE1-1017-4FFC-8C39-A7CEA0792093}"/>
              </a:ext>
            </a:extLst>
          </p:cNvPr>
          <p:cNvSpPr/>
          <p:nvPr/>
        </p:nvSpPr>
        <p:spPr>
          <a:xfrm>
            <a:off x="4538445" y="3312513"/>
            <a:ext cx="6599336" cy="693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/>
              <a:t>Int</a:t>
            </a:r>
            <a:r>
              <a:rPr lang="ko-KR" altLang="en-US" sz="1400" b="1" u="sng" dirty="0"/>
              <a:t> </a:t>
            </a:r>
            <a:r>
              <a:rPr lang="en-US" altLang="ko-KR" sz="1400" b="1" u="sng" dirty="0" err="1"/>
              <a:t>BgoDate</a:t>
            </a:r>
            <a:r>
              <a:rPr lang="en-US" altLang="ko-KR" sz="1400" b="1" u="sng" dirty="0"/>
              <a:t>//</a:t>
            </a:r>
            <a:r>
              <a:rPr lang="ko-KR" altLang="en-US" sz="1400" b="1" u="sng" dirty="0"/>
              <a:t>날짜 입력</a:t>
            </a:r>
            <a:r>
              <a:rPr lang="en-US" altLang="ko-KR" sz="1400" b="1" u="sng" dirty="0"/>
              <a:t>_</a:t>
            </a:r>
            <a:r>
              <a:rPr lang="ko-KR" altLang="en-US" sz="1400" b="1" u="sng" dirty="0"/>
              <a:t>예산이므로 </a:t>
            </a:r>
            <a:r>
              <a:rPr lang="en-US" altLang="ko-KR" sz="1400" b="1" u="sng" dirty="0" err="1"/>
              <a:t>yy</a:t>
            </a:r>
            <a:r>
              <a:rPr lang="en-US" altLang="ko-KR" sz="1400" b="1" u="sng" dirty="0"/>
              <a:t>-mm</a:t>
            </a:r>
            <a:r>
              <a:rPr lang="ko-KR" altLang="en-US" sz="1400" b="1" u="sng" dirty="0"/>
              <a:t>까지만</a:t>
            </a:r>
            <a:r>
              <a:rPr lang="en-US" altLang="ko-KR" sz="1400" b="1" u="sng" dirty="0"/>
              <a:t>.</a:t>
            </a:r>
          </a:p>
          <a:p>
            <a:pPr>
              <a:lnSpc>
                <a:spcPct val="50000"/>
              </a:lnSpc>
            </a:pPr>
            <a:endParaRPr lang="en-US" altLang="ko-KR" sz="1400" b="1" u="sng" dirty="0"/>
          </a:p>
          <a:p>
            <a:r>
              <a:rPr lang="en-US" altLang="ko-KR" sz="1400" dirty="0"/>
              <a:t>Str </a:t>
            </a:r>
            <a:r>
              <a:rPr lang="en-US" altLang="ko-KR" sz="1400" dirty="0" err="1"/>
              <a:t>BgoDate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calendar.get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)+”-”+</a:t>
            </a:r>
            <a:r>
              <a:rPr lang="en-US" altLang="ko-KR" sz="1400" dirty="0" err="1"/>
              <a:t>calendar.get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)+2;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C22F3C-3226-4569-AAA8-F41AB4E8D78A}"/>
              </a:ext>
            </a:extLst>
          </p:cNvPr>
          <p:cNvSpPr/>
          <p:nvPr/>
        </p:nvSpPr>
        <p:spPr>
          <a:xfrm>
            <a:off x="4538444" y="2546231"/>
            <a:ext cx="6599335" cy="693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/>
              <a:t>Str</a:t>
            </a:r>
            <a:r>
              <a:rPr lang="ko-KR" altLang="en-US" sz="1400" b="1" u="sng" dirty="0"/>
              <a:t> </a:t>
            </a:r>
            <a:r>
              <a:rPr lang="en-US" altLang="ko-KR" sz="1400" b="1" u="sng" dirty="0" err="1"/>
              <a:t>BgoItem</a:t>
            </a:r>
            <a:r>
              <a:rPr lang="en-US" altLang="ko-KR" sz="1400" b="1" u="sng" dirty="0"/>
              <a:t>//</a:t>
            </a:r>
            <a:r>
              <a:rPr lang="ko-KR" altLang="en-US" sz="1400" b="1" u="sng" dirty="0"/>
              <a:t>대항목명</a:t>
            </a:r>
            <a:r>
              <a:rPr lang="en-US" altLang="ko-KR" sz="1400" b="1" u="sng" dirty="0"/>
              <a:t>_</a:t>
            </a:r>
            <a:r>
              <a:rPr lang="ko-KR" altLang="en-US" sz="1400" b="1" u="sng" dirty="0"/>
              <a:t>항목을 </a:t>
            </a:r>
            <a:r>
              <a:rPr lang="ko-KR" altLang="en-US" sz="1400" b="1" u="sng" dirty="0" err="1"/>
              <a:t>입력받고</a:t>
            </a:r>
            <a:r>
              <a:rPr lang="ko-KR" altLang="en-US" sz="1400" b="1" u="sng" dirty="0"/>
              <a:t> 자동으로 그에 해당하는 </a:t>
            </a:r>
            <a:r>
              <a:rPr lang="ko-KR" altLang="en-US" sz="1400" b="1" u="sng" dirty="0" err="1"/>
              <a:t>대항목</a:t>
            </a:r>
            <a:r>
              <a:rPr lang="en-US" altLang="ko-KR" sz="1400" b="1" u="sng" dirty="0"/>
              <a:t>.</a:t>
            </a:r>
          </a:p>
          <a:p>
            <a:pPr>
              <a:lnSpc>
                <a:spcPct val="50000"/>
              </a:lnSpc>
            </a:pPr>
            <a:endParaRPr lang="en-US" altLang="ko-KR" sz="1400" b="1" u="sng" dirty="0"/>
          </a:p>
          <a:p>
            <a:r>
              <a:rPr lang="en-US" altLang="ko-KR" sz="1400" dirty="0"/>
              <a:t>Str </a:t>
            </a:r>
            <a:r>
              <a:rPr lang="en-US" altLang="ko-KR" sz="1400" dirty="0" err="1"/>
              <a:t>BgoItem</a:t>
            </a:r>
            <a:r>
              <a:rPr lang="en-US" altLang="ko-KR" sz="1400" dirty="0"/>
              <a:t>=SELECT </a:t>
            </a:r>
            <a:r>
              <a:rPr lang="ko-KR" altLang="en-US" sz="1400" dirty="0" err="1"/>
              <a:t>대항목</a:t>
            </a:r>
            <a:r>
              <a:rPr lang="ko-KR" altLang="en-US" sz="1400" dirty="0"/>
              <a:t> </a:t>
            </a:r>
            <a:r>
              <a:rPr lang="en-US" altLang="ko-KR" sz="1400" dirty="0"/>
              <a:t>FROM</a:t>
            </a:r>
            <a:r>
              <a:rPr lang="ko-KR" altLang="en-US" sz="1400" dirty="0"/>
              <a:t> 항목 </a:t>
            </a:r>
            <a:r>
              <a:rPr lang="en-US" altLang="ko-KR" sz="1400" dirty="0"/>
              <a:t>TB WHERE </a:t>
            </a:r>
            <a:r>
              <a:rPr lang="ko-KR" altLang="en-US" sz="1400" dirty="0"/>
              <a:t>항목명</a:t>
            </a:r>
            <a:r>
              <a:rPr lang="en-US" altLang="ko-KR" sz="1400" dirty="0"/>
              <a:t>=</a:t>
            </a:r>
            <a:r>
              <a:rPr lang="en-US" altLang="ko-KR" sz="1400" dirty="0" err="1"/>
              <a:t>BgoItem</a:t>
            </a:r>
            <a:r>
              <a:rPr lang="en-US" altLang="ko-KR" sz="1400" dirty="0"/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4EC7C-D828-42D8-8157-1459CB91DF76}"/>
              </a:ext>
            </a:extLst>
          </p:cNvPr>
          <p:cNvSpPr/>
          <p:nvPr/>
        </p:nvSpPr>
        <p:spPr>
          <a:xfrm>
            <a:off x="4538445" y="4078796"/>
            <a:ext cx="6599334" cy="693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/>
              <a:t>Int </a:t>
            </a:r>
            <a:r>
              <a:rPr lang="en-US" altLang="ko-KR" sz="1400" b="1" u="sng" dirty="0" err="1"/>
              <a:t>SumBgoMoney</a:t>
            </a:r>
            <a:r>
              <a:rPr lang="en-US" altLang="ko-KR" sz="1400" b="1" u="sng" dirty="0"/>
              <a:t>//</a:t>
            </a:r>
            <a:r>
              <a:rPr lang="ko-KR" altLang="en-US" sz="1400" b="1" u="sng" dirty="0"/>
              <a:t>누적</a:t>
            </a:r>
            <a:r>
              <a:rPr lang="en-US" altLang="ko-KR" sz="1400" b="1" u="sng" dirty="0"/>
              <a:t> </a:t>
            </a:r>
            <a:r>
              <a:rPr lang="ko-KR" altLang="en-US" sz="1400" b="1" u="sng" dirty="0"/>
              <a:t>금액을 불러와서 입력된 금액을 더한다</a:t>
            </a:r>
            <a:r>
              <a:rPr lang="en-US" altLang="ko-KR" sz="1400" b="1" u="sng" dirty="0"/>
              <a:t>.</a:t>
            </a:r>
          </a:p>
          <a:p>
            <a:pPr>
              <a:lnSpc>
                <a:spcPct val="50000"/>
              </a:lnSpc>
            </a:pPr>
            <a:endParaRPr lang="en-US" altLang="ko-KR" sz="1400" b="1" u="sng" dirty="0"/>
          </a:p>
          <a:p>
            <a:r>
              <a:rPr lang="en-US" altLang="ko-KR" sz="1400" dirty="0"/>
              <a:t>Int </a:t>
            </a:r>
            <a:r>
              <a:rPr lang="en-US" altLang="ko-KR" sz="1400" dirty="0" err="1"/>
              <a:t>SumBgoMoney</a:t>
            </a:r>
            <a:r>
              <a:rPr lang="en-US" altLang="ko-KR" sz="1400" dirty="0"/>
              <a:t> =SELECT MAX(</a:t>
            </a:r>
            <a:r>
              <a:rPr lang="ko-KR" altLang="en-US" sz="1400" dirty="0"/>
              <a:t>예산지출누적</a:t>
            </a:r>
            <a:r>
              <a:rPr lang="en-US" altLang="ko-KR" sz="1400" dirty="0"/>
              <a:t>) FROM </a:t>
            </a:r>
            <a:r>
              <a:rPr lang="ko-KR" altLang="en-US" sz="1400" dirty="0"/>
              <a:t>예산 지출 </a:t>
            </a:r>
            <a:r>
              <a:rPr lang="en-US" altLang="ko-KR" sz="1400" dirty="0"/>
              <a:t>TB;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E77668-8682-4650-A461-281B5F5B3868}"/>
              </a:ext>
            </a:extLst>
          </p:cNvPr>
          <p:cNvSpPr/>
          <p:nvPr/>
        </p:nvSpPr>
        <p:spPr>
          <a:xfrm>
            <a:off x="4527257" y="4877501"/>
            <a:ext cx="6610524" cy="1238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INSERT INTO </a:t>
            </a:r>
            <a:r>
              <a:rPr lang="ko-KR" altLang="en-US" sz="1400" dirty="0"/>
              <a:t>예산지출</a:t>
            </a:r>
            <a:r>
              <a:rPr lang="en-US" altLang="ko-KR" sz="1400" dirty="0"/>
              <a:t>TB(</a:t>
            </a:r>
            <a:r>
              <a:rPr lang="ko-KR" altLang="en-US" sz="1400" dirty="0"/>
              <a:t>항목명</a:t>
            </a:r>
            <a:r>
              <a:rPr lang="en-US" altLang="ko-KR" sz="1400" dirty="0"/>
              <a:t>,</a:t>
            </a:r>
            <a:r>
              <a:rPr lang="ko-KR" altLang="en-US" sz="1400" dirty="0" err="1"/>
              <a:t>대항목</a:t>
            </a:r>
            <a:r>
              <a:rPr lang="en-US" altLang="ko-KR" sz="1400" dirty="0"/>
              <a:t>,</a:t>
            </a:r>
            <a:r>
              <a:rPr lang="ko-KR" altLang="en-US" sz="1400" dirty="0"/>
              <a:t>날짜</a:t>
            </a:r>
            <a:r>
              <a:rPr lang="en-US" altLang="ko-KR" sz="1400" dirty="0"/>
              <a:t>,</a:t>
            </a:r>
            <a:r>
              <a:rPr lang="ko-KR" altLang="en-US" sz="1400" dirty="0"/>
              <a:t>금액</a:t>
            </a:r>
            <a:r>
              <a:rPr lang="en-US" altLang="ko-KR" sz="1400" dirty="0"/>
              <a:t>, </a:t>
            </a:r>
            <a:r>
              <a:rPr lang="ko-KR" altLang="en-US" sz="1400" dirty="0"/>
              <a:t>누적지출금액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VALUES(</a:t>
            </a:r>
            <a:r>
              <a:rPr lang="en-US" altLang="ko-KR" sz="1400" dirty="0" err="1"/>
              <a:t>BgoName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BgoItem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Bgodate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BgoMoney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SumBgoMoney+BgoMoney</a:t>
            </a:r>
            <a:r>
              <a:rPr lang="en-US" altLang="ko-KR" sz="1400" dirty="0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39EB-73AA-4BEA-ABBB-0C2E27F27042}"/>
              </a:ext>
            </a:extLst>
          </p:cNvPr>
          <p:cNvSpPr/>
          <p:nvPr/>
        </p:nvSpPr>
        <p:spPr>
          <a:xfrm>
            <a:off x="4538444" y="515047"/>
            <a:ext cx="6599335" cy="693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/>
              <a:t>Str</a:t>
            </a:r>
            <a:r>
              <a:rPr lang="ko-KR" altLang="en-US" sz="1400" b="1" u="sng" dirty="0"/>
              <a:t> </a:t>
            </a:r>
            <a:r>
              <a:rPr lang="en-US" altLang="ko-KR" sz="1400" b="1" u="sng" dirty="0" err="1"/>
              <a:t>BgoItem</a:t>
            </a:r>
            <a:r>
              <a:rPr lang="en-US" altLang="ko-KR" sz="1400" b="1" u="sng" dirty="0"/>
              <a:t>//</a:t>
            </a:r>
            <a:r>
              <a:rPr lang="ko-KR" altLang="en-US" sz="1400" b="1" u="sng" dirty="0"/>
              <a:t>대항목명</a:t>
            </a:r>
            <a:r>
              <a:rPr lang="en-US" altLang="ko-KR" sz="1400" b="1" u="sng" dirty="0"/>
              <a:t>_</a:t>
            </a:r>
            <a:r>
              <a:rPr lang="ko-KR" altLang="en-US" sz="1400" b="1" u="sng" dirty="0"/>
              <a:t>항목을 </a:t>
            </a:r>
            <a:r>
              <a:rPr lang="ko-KR" altLang="en-US" sz="1400" b="1" u="sng" dirty="0" err="1"/>
              <a:t>입력받고</a:t>
            </a:r>
            <a:r>
              <a:rPr lang="ko-KR" altLang="en-US" sz="1400" b="1" u="sng" dirty="0"/>
              <a:t> 자동으로 그에 해당하는 </a:t>
            </a:r>
            <a:r>
              <a:rPr lang="ko-KR" altLang="en-US" sz="1400" b="1" u="sng" dirty="0" err="1"/>
              <a:t>대항목</a:t>
            </a:r>
            <a:r>
              <a:rPr lang="en-US" altLang="ko-KR" sz="1400" b="1" u="sng" dirty="0"/>
              <a:t>.</a:t>
            </a:r>
          </a:p>
          <a:p>
            <a:pPr>
              <a:lnSpc>
                <a:spcPct val="50000"/>
              </a:lnSpc>
            </a:pPr>
            <a:endParaRPr lang="en-US" altLang="ko-KR" sz="1400" b="1" u="sng" dirty="0"/>
          </a:p>
          <a:p>
            <a:r>
              <a:rPr lang="en-US" altLang="ko-KR" sz="1400" dirty="0"/>
              <a:t>Str </a:t>
            </a:r>
            <a:r>
              <a:rPr lang="en-US" altLang="ko-KR" sz="1400" dirty="0" err="1"/>
              <a:t>BgoItem</a:t>
            </a:r>
            <a:r>
              <a:rPr lang="en-US" altLang="ko-KR" sz="1400" dirty="0"/>
              <a:t>=SELECT </a:t>
            </a:r>
            <a:r>
              <a:rPr lang="ko-KR" altLang="en-US" sz="1400" dirty="0" err="1"/>
              <a:t>대항목</a:t>
            </a:r>
            <a:r>
              <a:rPr lang="ko-KR" altLang="en-US" sz="1400" dirty="0"/>
              <a:t> </a:t>
            </a:r>
            <a:r>
              <a:rPr lang="en-US" altLang="ko-KR" sz="1400" dirty="0"/>
              <a:t>FROM</a:t>
            </a:r>
            <a:r>
              <a:rPr lang="ko-KR" altLang="en-US" sz="1400" dirty="0"/>
              <a:t> 항목 </a:t>
            </a:r>
            <a:r>
              <a:rPr lang="en-US" altLang="ko-KR" sz="1400" dirty="0"/>
              <a:t>TB WHERE </a:t>
            </a:r>
            <a:r>
              <a:rPr lang="ko-KR" altLang="en-US" sz="1400" dirty="0"/>
              <a:t>항목명</a:t>
            </a:r>
            <a:r>
              <a:rPr lang="en-US" altLang="ko-KR" sz="1400" dirty="0"/>
              <a:t>=</a:t>
            </a:r>
            <a:r>
              <a:rPr lang="en-US" altLang="ko-KR" sz="1400" dirty="0" err="1"/>
              <a:t>BgoItem</a:t>
            </a:r>
            <a:r>
              <a:rPr lang="en-US" altLang="ko-K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34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297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jiaejiae0015@gmail.com</dc:creator>
  <cp:lastModifiedBy>jiaejiae0015@gmail.com</cp:lastModifiedBy>
  <cp:revision>4</cp:revision>
  <dcterms:created xsi:type="dcterms:W3CDTF">2019-10-10T07:53:16Z</dcterms:created>
  <dcterms:modified xsi:type="dcterms:W3CDTF">2019-10-10T14:14:05Z</dcterms:modified>
</cp:coreProperties>
</file>