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715000" type="screen16x1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140" y="-9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07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17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50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4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2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2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1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235DF-1085-47EE-9065-3D0031EA6120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665D-1A86-4D81-B5D6-D931092A81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9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41354"/>
            <a:ext cx="6624736" cy="300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034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화면 슬라이드 쇼(16:10)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seoil</dc:creator>
  <cp:lastModifiedBy>seoil</cp:lastModifiedBy>
  <cp:revision>1</cp:revision>
  <dcterms:created xsi:type="dcterms:W3CDTF">2019-10-22T05:03:12Z</dcterms:created>
  <dcterms:modified xsi:type="dcterms:W3CDTF">2019-10-22T05:04:16Z</dcterms:modified>
</cp:coreProperties>
</file>