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2" autoAdjust="0"/>
    <p:restoredTop sz="94660"/>
  </p:normalViewPr>
  <p:slideViewPr>
    <p:cSldViewPr snapToGrid="0">
      <p:cViewPr>
        <p:scale>
          <a:sx n="50" d="100"/>
          <a:sy n="50" d="100"/>
        </p:scale>
        <p:origin x="12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C82-70BE-40E7-B76E-63050A1F730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73A-FE2C-47C9-9737-D2D38EEBC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0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C82-70BE-40E7-B76E-63050A1F730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73A-FE2C-47C9-9737-D2D38EEBC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C82-70BE-40E7-B76E-63050A1F730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73A-FE2C-47C9-9737-D2D38EEBC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5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C82-70BE-40E7-B76E-63050A1F730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73A-FE2C-47C9-9737-D2D38EEBC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52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C82-70BE-40E7-B76E-63050A1F730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73A-FE2C-47C9-9737-D2D38EEBC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4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C82-70BE-40E7-B76E-63050A1F730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73A-FE2C-47C9-9737-D2D38EEBC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4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C82-70BE-40E7-B76E-63050A1F730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73A-FE2C-47C9-9737-D2D38EEBC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7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C82-70BE-40E7-B76E-63050A1F730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73A-FE2C-47C9-9737-D2D38EEBC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0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C82-70BE-40E7-B76E-63050A1F730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73A-FE2C-47C9-9737-D2D38EEBC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2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C82-70BE-40E7-B76E-63050A1F730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73A-FE2C-47C9-9737-D2D38EEBC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24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6C82-70BE-40E7-B76E-63050A1F730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73A-FE2C-47C9-9737-D2D38EEBC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0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6C82-70BE-40E7-B76E-63050A1F730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9073A-FE2C-47C9-9737-D2D38EEBC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1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5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84999"/>
              </p:ext>
            </p:extLst>
          </p:nvPr>
        </p:nvGraphicFramePr>
        <p:xfrm>
          <a:off x="320518" y="94261"/>
          <a:ext cx="11741083" cy="7419644"/>
        </p:xfrm>
        <a:graphic>
          <a:graphicData uri="http://schemas.openxmlformats.org/drawingml/2006/table">
            <a:tbl>
              <a:tblPr/>
              <a:tblGrid>
                <a:gridCol w="1278429">
                  <a:extLst>
                    <a:ext uri="{9D8B030D-6E8A-4147-A177-3AD203B41FA5}">
                      <a16:colId xmlns:a16="http://schemas.microsoft.com/office/drawing/2014/main" val="3989617455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2159540977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3470362646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2200046176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3045529432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3737374090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392456303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1200011589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302403620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3260054529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3312331612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939143748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1532326715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1395494737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2266421824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111423822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1276557431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2757774460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955230007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2513414738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84557094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2018109877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3920033622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903426751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3901163239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3851448482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3380251246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1120033392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3416150130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4121428923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3265255740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3139598576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1340483681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4092397606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2543061980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3154313929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3623170593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2422853348"/>
                    </a:ext>
                  </a:extLst>
                </a:gridCol>
                <a:gridCol w="275333">
                  <a:extLst>
                    <a:ext uri="{9D8B030D-6E8A-4147-A177-3AD203B41FA5}">
                      <a16:colId xmlns:a16="http://schemas.microsoft.com/office/drawing/2014/main" val="1410586300"/>
                    </a:ext>
                  </a:extLst>
                </a:gridCol>
              </a:tblGrid>
              <a:tr h="17076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바탕"/>
                        </a:rPr>
                        <a:t>내용 </a:t>
                      </a:r>
                      <a:r>
                        <a:rPr lang="en-US" altLang="ko-KR" sz="1050" b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바탕"/>
                        </a:rPr>
                        <a:t>/</a:t>
                      </a:r>
                      <a:r>
                        <a:rPr lang="ko-KR" altLang="en-US" sz="1050" b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함초롬바탕"/>
                        </a:rPr>
                        <a:t>날짜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0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11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월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12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월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83014"/>
                  </a:ext>
                </a:extLst>
              </a:tr>
              <a:tr h="281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3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3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9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15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3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16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17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18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19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3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25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26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27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28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29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3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3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610330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프로그램 환경설정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340418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프로그램 </a:t>
                      </a:r>
                      <a:r>
                        <a:rPr lang="ko-KR" altLang="en-US" sz="1050" b="1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틀 제작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322700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DB</a:t>
                      </a:r>
                      <a:r>
                        <a:rPr lang="ko-KR" altLang="en-US" sz="105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생성 </a:t>
                      </a:r>
                      <a:endParaRPr lang="ko-KR" altLang="en-US" sz="1100" b="1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69213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수입관리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573434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수입 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DB</a:t>
                      </a: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연동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869672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수입 항목 관리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348409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지출관리</a:t>
                      </a:r>
                      <a:endParaRPr lang="ko-KR" altLang="en-US" sz="1100" b="1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471791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지출 </a:t>
                      </a: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DB</a:t>
                      </a:r>
                      <a:r>
                        <a:rPr lang="ko-KR" altLang="en-US" sz="105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연동</a:t>
                      </a:r>
                      <a:endParaRPr lang="ko-KR" altLang="en-US" sz="1100" b="1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174230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지출 </a:t>
                      </a:r>
                      <a:r>
                        <a:rPr lang="ko-KR" altLang="en-US" sz="1050" b="1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항목 관리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311983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수입</a:t>
                      </a:r>
                      <a:r>
                        <a:rPr lang="en-US" altLang="ko-KR" sz="105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ko-KR" altLang="en-US" sz="105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지출 검색</a:t>
                      </a:r>
                      <a:endParaRPr lang="ko-KR" altLang="en-US" sz="1100" b="1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81531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기간 검색</a:t>
                      </a:r>
                      <a:endParaRPr lang="ko-KR" altLang="en-US" sz="1100" b="1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652007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기간</a:t>
                      </a:r>
                      <a:r>
                        <a:rPr lang="en-US" altLang="ko-KR" sz="105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+</a:t>
                      </a: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항목 검색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37145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전체 검색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4593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예산 수입 관리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810697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예산 지출 관리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751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예산 자동 관리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133016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월별 통계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657573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요일 통계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379039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수입 항목 </a:t>
                      </a: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통계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823871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지출 항목 </a:t>
                      </a: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통계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182867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기간 통계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924941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예산 비교 결과</a:t>
                      </a:r>
                      <a:endParaRPr lang="ko-KR" altLang="en-US" sz="1100" b="1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734614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예상 외 지출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671919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총 금액 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Panel </a:t>
                      </a: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구현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368080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사용자 매뉴얼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660372"/>
                  </a:ext>
                </a:extLst>
              </a:tr>
              <a:tr h="25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테스트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626" marR="41626" marT="20813" marB="208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5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59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17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4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112</Words>
  <Application>Microsoft Office PowerPoint</Application>
  <PresentationFormat>와이드스크린</PresentationFormat>
  <Paragraphs>67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성영은</dc:creator>
  <cp:lastModifiedBy>성영은</cp:lastModifiedBy>
  <cp:revision>2</cp:revision>
  <dcterms:created xsi:type="dcterms:W3CDTF">2019-12-06T05:24:27Z</dcterms:created>
  <dcterms:modified xsi:type="dcterms:W3CDTF">2019-12-06T05:28:23Z</dcterms:modified>
</cp:coreProperties>
</file>