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5" d="100"/>
          <a:sy n="85" d="100"/>
        </p:scale>
        <p:origin x="54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09CE3A-58D1-40E4-9AFA-BC679964A7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EE249DF-1373-486A-8283-806AB4D102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11BDBC-EE46-4231-AEBF-5C79ED300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860CF-4B10-4A83-B232-3237D9822D5C}" type="datetimeFigureOut">
              <a:rPr lang="ko-KR" altLang="en-US" smtClean="0"/>
              <a:t>2021-01-19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A9A328-569E-4D1C-BC15-4855566AF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0A1B50-7FCB-45E5-B839-A1F81CA97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49475-5FBA-48F1-A63D-37C49DBC9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846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1DCB64-F7F8-4E36-98B1-6A65C0E38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54F5A4C-24AA-484A-91F1-031678CFDD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0B553C-A5FE-4080-8F57-3086417F6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860CF-4B10-4A83-B232-3237D9822D5C}" type="datetimeFigureOut">
              <a:rPr lang="ko-KR" altLang="en-US" smtClean="0"/>
              <a:t>2021-01-19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2738B7-2711-4D1F-B096-3841B18D6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4ABCB29-CB3A-4138-B1C8-31269225F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49475-5FBA-48F1-A63D-37C49DBC9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498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9232938-6CB9-4AE8-8828-0BB04E75B8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49D961F-9813-4A66-B04A-E9F6FD09F6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89719A-C11C-44C2-8EC3-B2C0242C1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860CF-4B10-4A83-B232-3237D9822D5C}" type="datetimeFigureOut">
              <a:rPr lang="ko-KR" altLang="en-US" smtClean="0"/>
              <a:t>2021-01-19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1D933A-381F-4CFA-85CA-13F8D4ED0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B58D5D-B468-4AE2-B47A-881B8FFEA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49475-5FBA-48F1-A63D-37C49DBC9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7955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EC53E3-60E1-45E7-998F-E3D42F5FF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A61721-AF41-4167-90F3-3EA69A12B5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40A80C-FEDE-46B2-B51F-42F0C15F4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860CF-4B10-4A83-B232-3237D9822D5C}" type="datetimeFigureOut">
              <a:rPr lang="ko-KR" altLang="en-US" smtClean="0"/>
              <a:t>2021-01-19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8CA0F9-5704-43DF-BD80-B99390FE3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40BA739-94E2-4593-8EF2-871DA0681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49475-5FBA-48F1-A63D-37C49DBC9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9832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CB7DB6-EC92-4281-9A95-C1D788AED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770B0F-7DAE-45C8-8214-BDB40D4B18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89F606-F40D-4B5B-B2E2-D06D7043E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860CF-4B10-4A83-B232-3237D9822D5C}" type="datetimeFigureOut">
              <a:rPr lang="ko-KR" altLang="en-US" smtClean="0"/>
              <a:t>2021-01-19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855A0C-0F9F-42C0-90C9-DB1DB1441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EF5145-1409-460D-A542-582DDFBEE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49475-5FBA-48F1-A63D-37C49DBC9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3905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779035-3824-41BD-A482-AB23DF22C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35F793-5A5D-4B70-950E-EEB8F7DF8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45EB24E-CC64-4F4C-A4E7-3B7A23C8B8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A57A331-B727-4D0C-B079-6BDC4C8B5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860CF-4B10-4A83-B232-3237D9822D5C}" type="datetimeFigureOut">
              <a:rPr lang="ko-KR" altLang="en-US" smtClean="0"/>
              <a:t>2021-01-19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0B4F3DB-9980-414D-B326-FE06C7D8C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0935572-DBE7-417A-9DD0-37EB2D676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49475-5FBA-48F1-A63D-37C49DBC9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7029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196A9E-8566-4C38-B303-BBB537117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4D75E15-1463-4ABA-8534-DF186849F5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6E44E25-4965-4FCF-98EE-52DAB33973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1EA6FD3-31D6-40EB-B55D-21DF6CC52B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763EBB9-3CEF-4C22-B505-5B54310E44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38AE2E5-5CBF-4354-9679-48F875B47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860CF-4B10-4A83-B232-3237D9822D5C}" type="datetimeFigureOut">
              <a:rPr lang="ko-KR" altLang="en-US" smtClean="0"/>
              <a:t>2021-01-19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8B7FA91-511F-4BF1-BEE4-4ED26615C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C8CA895-0522-4402-89C0-2C623C52E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49475-5FBA-48F1-A63D-37C49DBC9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8743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5C125D-9824-4312-818C-1FBA29369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1558819-B2AE-4D47-A784-9E60EE04C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860CF-4B10-4A83-B232-3237D9822D5C}" type="datetimeFigureOut">
              <a:rPr lang="ko-KR" altLang="en-US" smtClean="0"/>
              <a:t>2021-01-19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F809929-1801-46AC-B0B5-CCB892525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921D390-BA6E-4F10-99B5-03CDED8CC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49475-5FBA-48F1-A63D-37C49DBC9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3998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E3037A1-F4C4-443E-BD1A-9B1B8BDBE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860CF-4B10-4A83-B232-3237D9822D5C}" type="datetimeFigureOut">
              <a:rPr lang="ko-KR" altLang="en-US" smtClean="0"/>
              <a:t>2021-01-19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F81129E-17E4-4801-8D9B-A1BF6125B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5238763-F2A1-4336-9875-DA87BFDEE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49475-5FBA-48F1-A63D-37C49DBC9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7261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B683AF-ECCD-4861-AA7E-93196777C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C3D371-C940-4445-86C4-46FDAEF727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7552AF3-2A64-4720-B703-7D499E8903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E67C5E3-80F7-47B0-B33E-86F3F8568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860CF-4B10-4A83-B232-3237D9822D5C}" type="datetimeFigureOut">
              <a:rPr lang="ko-KR" altLang="en-US" smtClean="0"/>
              <a:t>2021-01-19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CAC1AAB-2E13-4F4C-BFD7-4AA05E925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1154CF9-074D-4F5F-A5EB-5D0992173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49475-5FBA-48F1-A63D-37C49DBC9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4058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E70F13-357A-4845-83BF-D396153AD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E455892-9A91-4330-B4A5-65FD91B256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5C789AE-7196-446C-88B7-831FEF6D71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D73C27E-E8CB-4745-8F19-69F92AED5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860CF-4B10-4A83-B232-3237D9822D5C}" type="datetimeFigureOut">
              <a:rPr lang="ko-KR" altLang="en-US" smtClean="0"/>
              <a:t>2021-01-19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BE721E2-1E6D-4D93-A269-A9DD8D7A0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43AEF8B-075C-4A29-AC88-347999A91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49475-5FBA-48F1-A63D-37C49DBC9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8158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CC7DA18-1C5E-4B40-8CA3-3C7A85FA0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6D4A3EC-0FB2-4E8E-949B-B79A730DA9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AC13D7-16CD-4D6D-A456-2BFE0AB55E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4860CF-4B10-4A83-B232-3237D9822D5C}" type="datetimeFigureOut">
              <a:rPr lang="ko-KR" altLang="en-US" smtClean="0"/>
              <a:t>2021-01-19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CCE892-8432-486A-8DE8-295784239B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E773DB-4372-40FE-B05F-202B0720BE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949475-5FBA-48F1-A63D-37C49DBC9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4194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wishket.com/%ED%94%84%EB%A1%A0%ED%8A%B8%EC%97%94%EB%93%9C-vs-%EB%B0%B1%EC%97%94%EB%93%9C-%EA%B0%9C%EB%85%90%EA%B3%BC-%EC%B0%A8%EC%9D%B4%EC%A0%90/" TargetMode="External"/><Relationship Id="rId2" Type="http://schemas.openxmlformats.org/officeDocument/2006/relationships/hyperlink" Target="https://m.blog.naver.com/PostView.nhn?blogId=jung_cpp&amp;logNo=221182442532&amp;categoryNo=10&amp;proxyReferer=https:%2F%2Fwww.google.com%2F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472BF33-0FC8-4E3C-83D2-82852501BDC9}"/>
              </a:ext>
            </a:extLst>
          </p:cNvPr>
          <p:cNvSpPr txBox="1"/>
          <p:nvPr/>
        </p:nvSpPr>
        <p:spPr>
          <a:xfrm>
            <a:off x="340659" y="727920"/>
            <a:ext cx="871369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2"/>
              </a:rPr>
              <a:t>https://m.blog.naver.com/PostView.nhn?blogId=jung_cpp&amp;logNo=221182442532&amp;categoryNo=10&amp;proxyReferer=https:%2F%2Fwww.google.com%2F</a:t>
            </a: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FF9D1F-0F01-40AC-8DA7-BB5DE038FADE}"/>
              </a:ext>
            </a:extLst>
          </p:cNvPr>
          <p:cNvSpPr txBox="1"/>
          <p:nvPr/>
        </p:nvSpPr>
        <p:spPr>
          <a:xfrm>
            <a:off x="340659" y="358588"/>
            <a:ext cx="8373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1.SVN-Git</a:t>
            </a:r>
            <a:r>
              <a:rPr lang="ko-KR" altLang="en-US" b="1" dirty="0"/>
              <a:t>연동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F8B3F5-24C2-4C1C-911E-A0A9652B5F01}"/>
              </a:ext>
            </a:extLst>
          </p:cNvPr>
          <p:cNvSpPr txBox="1"/>
          <p:nvPr/>
        </p:nvSpPr>
        <p:spPr>
          <a:xfrm>
            <a:off x="340659" y="1848508"/>
            <a:ext cx="871369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3"/>
              </a:rPr>
              <a:t>http://blog.wishket.com/%ED%94%84%EB%A1%A0%ED%8A%B8%EC%97%94%EB%93%9C-vs-%EB%B0%B1%EC%97%94%EB%93%9C-%EA%B0%9C%EB%85%90%EA%B3%BC-%EC%B0%A8%EC%9D%B4%EC%A0%90/</a:t>
            </a:r>
            <a:endParaRPr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B532C0-9467-4673-881C-F528C630D667}"/>
              </a:ext>
            </a:extLst>
          </p:cNvPr>
          <p:cNvSpPr txBox="1"/>
          <p:nvPr/>
        </p:nvSpPr>
        <p:spPr>
          <a:xfrm>
            <a:off x="340659" y="1479176"/>
            <a:ext cx="8373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2.</a:t>
            </a:r>
            <a:r>
              <a:rPr lang="ko-KR" altLang="en-US" b="1" dirty="0" err="1"/>
              <a:t>프론트엔드</a:t>
            </a:r>
            <a:r>
              <a:rPr lang="en-US" altLang="ko-KR" b="1" dirty="0"/>
              <a:t>-</a:t>
            </a:r>
            <a:r>
              <a:rPr lang="ko-KR" altLang="en-US" b="1" dirty="0" err="1"/>
              <a:t>백엔드</a:t>
            </a:r>
            <a:r>
              <a:rPr lang="ko-KR" altLang="en-US" b="1" dirty="0"/>
              <a:t> 이해</a:t>
            </a:r>
          </a:p>
        </p:txBody>
      </p:sp>
    </p:spTree>
    <p:extLst>
      <p:ext uri="{BB962C8B-B14F-4D97-AF65-F5344CB8AC3E}">
        <p14:creationId xmlns:p14="http://schemas.microsoft.com/office/powerpoint/2010/main" val="7741404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127</Words>
  <Application>Microsoft Office PowerPoint</Application>
  <PresentationFormat>와이드스크린</PresentationFormat>
  <Paragraphs>4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서지애</dc:creator>
  <cp:lastModifiedBy>서지애</cp:lastModifiedBy>
  <cp:revision>5</cp:revision>
  <dcterms:created xsi:type="dcterms:W3CDTF">2021-01-19T05:48:04Z</dcterms:created>
  <dcterms:modified xsi:type="dcterms:W3CDTF">2021-01-19T06:16:18Z</dcterms:modified>
</cp:coreProperties>
</file>