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CE3A-58D1-40E4-9AFA-BC679964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249DF-1373-486A-8283-806AB4D1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1BDBC-EE46-4231-AEBF-5C79ED30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A328-569E-4D1C-BC15-4855566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A1B50-7FCB-45E5-B839-A1F81CA9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DCB64-F7F8-4E36-98B1-6A65C0E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F5A4C-24AA-484A-91F1-031678CF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B553C-A5FE-4080-8F57-3086417F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738B7-2711-4D1F-B096-3841B18D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CB29-CB3A-4138-B1C8-3126922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32938-6CB9-4AE8-8828-0BB04E75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D961F-9813-4A66-B04A-E9F6FD09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9719A-C11C-44C2-8EC3-B2C0242C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D933A-381F-4CFA-85CA-13F8D4E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8D5D-B468-4AE2-B47A-881B8FF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53E3-60E1-45E7-998F-E3D42F5F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61721-AF41-4167-90F3-3EA69A12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A80C-FEDE-46B2-B51F-42F0C15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A0F9-5704-43DF-BD80-B99390F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BA739-94E2-4593-8EF2-871DA06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B7DB6-EC92-4281-9A95-C1D788A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70B0F-7DAE-45C8-8214-BDB40D4B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9F606-F40D-4B5B-B2E2-D06D704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5A0C-0F9F-42C0-90C9-DB1DB14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5145-1409-460D-A542-582DDFB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9035-3824-41BD-A482-AB23DF22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793-5A5D-4B70-950E-EEB8F7DF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EB24E-CC64-4F4C-A4E7-3B7A23C8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7A331-B727-4D0C-B079-6BDC4C8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F3DB-9980-414D-B326-FE06C7D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572-DBE7-417A-9DD0-37EB2D67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6A9E-8566-4C38-B303-BBB5371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75E15-1463-4ABA-8534-DF186849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44E25-4965-4FCF-98EE-52DAB339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A6FD3-31D6-40EB-B55D-21DF6CC5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3EBB9-3CEF-4C22-B505-5B54310E4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8AE2E5-5CBF-4354-9679-48F87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7FA91-511F-4BF1-BEE4-4ED26615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CA895-0522-4402-89C0-2C623C5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125D-9824-4312-818C-1FBA293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58819-B2AE-4D47-A784-9E60EE04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09929-1801-46AC-B0B5-CCB8925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1D390-BA6E-4F10-99B5-03CDED8C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037A1-F4C4-443E-BD1A-9B1B8BD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1129E-17E4-4801-8D9B-A1BF612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8763-F2A1-4336-9875-DA87BFDE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83AF-ECCD-4861-AA7E-9319677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3D371-C940-4445-86C4-46FDAEF7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52AF3-2A64-4720-B703-7D499E89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7C5E3-80F7-47B0-B33E-86F3F85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1AAB-2E13-4F4C-BFD7-4AA05E92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54CF9-074D-4F5F-A5EB-5D09921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70F13-357A-4845-83BF-D396153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55892-9A91-4330-B4A5-65FD91B2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789AE-7196-446C-88B7-831FEF6D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3C27E-E8CB-4745-8F19-69F92A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721E2-1E6D-4D93-A269-A9DD8D7A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EF8B-075C-4A29-AC88-347999A9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7DA18-1C5E-4B40-8CA3-3C7A85FA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4A3EC-0FB2-4E8E-949B-B79A730D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C13D7-16CD-4D6D-A456-2BFE0AB5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E892-8432-486A-8DE8-29578423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773DB-4372-40FE-B05F-202B072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jung_cpp&amp;logNo=221182442532&amp;categoryNo=10&amp;proxyReferer=https:%2F%2Fwww.google.com%2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2BF33-0FC8-4E3C-83D2-82852501BDC9}"/>
              </a:ext>
            </a:extLst>
          </p:cNvPr>
          <p:cNvSpPr txBox="1"/>
          <p:nvPr/>
        </p:nvSpPr>
        <p:spPr>
          <a:xfrm>
            <a:off x="340659" y="727920"/>
            <a:ext cx="8713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https://m.blog.naver.com/PostView.nhn?blogId=jung_cpp&amp;logNo=221182442532&amp;categoryNo=10&amp;proxyReferer=https:%2F%2Fwww.google.com%2F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F9D1F-0F01-40AC-8DA7-BB5DE038FADE}"/>
              </a:ext>
            </a:extLst>
          </p:cNvPr>
          <p:cNvSpPr txBox="1"/>
          <p:nvPr/>
        </p:nvSpPr>
        <p:spPr>
          <a:xfrm>
            <a:off x="340659" y="358588"/>
            <a:ext cx="83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1.SVN-Git</a:t>
            </a:r>
            <a:r>
              <a:rPr lang="ko-KR" altLang="en-US" b="1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77414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서지애</dc:creator>
  <cp:lastModifiedBy>서지애</cp:lastModifiedBy>
  <cp:revision>2</cp:revision>
  <dcterms:created xsi:type="dcterms:W3CDTF">2021-01-19T05:48:04Z</dcterms:created>
  <dcterms:modified xsi:type="dcterms:W3CDTF">2021-01-19T05:55:45Z</dcterms:modified>
</cp:coreProperties>
</file>