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9CE3A-58D1-40E4-9AFA-BC679964A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E249DF-1373-486A-8283-806AB4D10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11BDBC-EE46-4231-AEBF-5C79ED30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60CF-4B10-4A83-B232-3237D9822D5C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A9A328-569E-4D1C-BC15-4855566A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0A1B50-7FCB-45E5-B839-A1F81CA9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475-5FBA-48F1-A63D-37C49DBC9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4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DCB64-F7F8-4E36-98B1-6A65C0E3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4F5A4C-24AA-484A-91F1-031678CFD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B553C-A5FE-4080-8F57-3086417F6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60CF-4B10-4A83-B232-3237D9822D5C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2738B7-2711-4D1F-B096-3841B18D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ABCB29-CB3A-4138-B1C8-31269225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475-5FBA-48F1-A63D-37C49DBC9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9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232938-6CB9-4AE8-8828-0BB04E75B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9D961F-9813-4A66-B04A-E9F6FD09F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9719A-C11C-44C2-8EC3-B2C0242C1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60CF-4B10-4A83-B232-3237D9822D5C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D933A-381F-4CFA-85CA-13F8D4ED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58D5D-B468-4AE2-B47A-881B8FFE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475-5FBA-48F1-A63D-37C49DBC9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95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C53E3-60E1-45E7-998F-E3D42F5F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61721-AF41-4167-90F3-3EA69A12B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0A80C-FEDE-46B2-B51F-42F0C15F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60CF-4B10-4A83-B232-3237D9822D5C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8CA0F9-5704-43DF-BD80-B99390FE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0BA739-94E2-4593-8EF2-871DA068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475-5FBA-48F1-A63D-37C49DBC9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83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B7DB6-EC92-4281-9A95-C1D788AED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70B0F-7DAE-45C8-8214-BDB40D4B1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89F606-F40D-4B5B-B2E2-D06D7043E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60CF-4B10-4A83-B232-3237D9822D5C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855A0C-0F9F-42C0-90C9-DB1DB1441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F5145-1409-460D-A542-582DDFBE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475-5FBA-48F1-A63D-37C49DBC9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90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79035-3824-41BD-A482-AB23DF22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5F793-5A5D-4B70-950E-EEB8F7DF8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5EB24E-CC64-4F4C-A4E7-3B7A23C8B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57A331-B727-4D0C-B079-6BDC4C8B5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60CF-4B10-4A83-B232-3237D9822D5C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B4F3DB-9980-414D-B326-FE06C7D8C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935572-DBE7-417A-9DD0-37EB2D67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475-5FBA-48F1-A63D-37C49DBC9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02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96A9E-8566-4C38-B303-BBB537117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D75E15-1463-4ABA-8534-DF186849F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E44E25-4965-4FCF-98EE-52DAB3397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EA6FD3-31D6-40EB-B55D-21DF6CC52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63EBB9-3CEF-4C22-B505-5B54310E4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8AE2E5-5CBF-4354-9679-48F875B4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60CF-4B10-4A83-B232-3237D9822D5C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B7FA91-511F-4BF1-BEE4-4ED26615C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8CA895-0522-4402-89C0-2C623C52E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475-5FBA-48F1-A63D-37C49DBC9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74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C125D-9824-4312-818C-1FBA2936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558819-B2AE-4D47-A784-9E60EE04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60CF-4B10-4A83-B232-3237D9822D5C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809929-1801-46AC-B0B5-CCB892525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21D390-BA6E-4F10-99B5-03CDED8CC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475-5FBA-48F1-A63D-37C49DBC9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99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3037A1-F4C4-443E-BD1A-9B1B8BDB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60CF-4B10-4A83-B232-3237D9822D5C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81129E-17E4-4801-8D9B-A1BF6125B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238763-F2A1-4336-9875-DA87BFDE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475-5FBA-48F1-A63D-37C49DBC9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26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683AF-ECCD-4861-AA7E-93196777C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3D371-C940-4445-86C4-46FDAEF72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552AF3-2A64-4720-B703-7D499E890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67C5E3-80F7-47B0-B33E-86F3F856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60CF-4B10-4A83-B232-3237D9822D5C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AC1AAB-2E13-4F4C-BFD7-4AA05E92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154CF9-074D-4F5F-A5EB-5D099217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475-5FBA-48F1-A63D-37C49DBC9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058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70F13-357A-4845-83BF-D396153A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455892-9A91-4330-B4A5-65FD91B25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C789AE-7196-446C-88B7-831FEF6D7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73C27E-E8CB-4745-8F19-69F92AED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60CF-4B10-4A83-B232-3237D9822D5C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E721E2-1E6D-4D93-A269-A9DD8D7A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3AEF8B-075C-4A29-AC88-347999A9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475-5FBA-48F1-A63D-37C49DBC9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15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C7DA18-1C5E-4B40-8CA3-3C7A85FA0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D4A3EC-0FB2-4E8E-949B-B79A730DA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C13D7-16CD-4D6D-A456-2BFE0AB55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860CF-4B10-4A83-B232-3237D9822D5C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E892-8432-486A-8DE8-295784239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773DB-4372-40FE-B05F-202B0720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49475-5FBA-48F1-A63D-37C49DBC9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19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D6496-F07E-462F-8934-E60607BFAE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9FB37F-2E80-4433-BC28-84B382C4D0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270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서지애</dc:creator>
  <cp:lastModifiedBy>서지애</cp:lastModifiedBy>
  <cp:revision>1</cp:revision>
  <dcterms:created xsi:type="dcterms:W3CDTF">2021-01-19T05:48:04Z</dcterms:created>
  <dcterms:modified xsi:type="dcterms:W3CDTF">2021-01-19T05:48:26Z</dcterms:modified>
</cp:coreProperties>
</file>