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501DD-AF9D-6B3E-D66F-893741EF2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56BC9C-11B3-47A1-6591-3920494F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AA96A-623E-37E6-D908-2EFD39CB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443B4-6C17-FA12-39AA-7761578C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0E283-319D-2A92-D686-2041FA10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91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85A82-0509-75F3-4B12-BA72C12E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9CCFE-7FBF-9A85-DE86-93142FF3C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F2CEA-A29C-B0B6-950F-C147F87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9FF7C-67BC-69EA-7D6E-F137DE5F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FE7A6-8C9F-DA38-63CA-8246B133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962F93-4EF4-57FD-CF2C-AB6A38AFB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32FEC-F57D-0C58-667A-DDD8CA7D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E063E-9E15-6864-C003-D2B6630A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4D03A-563D-A09C-DE43-81DDA697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42904-FB95-23DC-825A-6A5F620D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6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C78D8-B7DF-D92B-5316-05C91832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1FEC-0332-4831-32FC-DBDFAA3A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AE3AE-B15F-25D3-DF4F-2D5D7F41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66117-1384-2BB0-7480-C2A37AF4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A3E7F-6A1F-3880-143A-BB189F9E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5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988D-D70B-25BE-8AF6-5FEB1F6E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CE47F-5365-75C6-B578-95E0C5395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DE770-C868-AC4D-328E-E103BF2C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45530-5570-F083-ADB2-65A6EB50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370D3-51FC-E23A-42AA-0089CD4C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8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5B23E-B9E3-3202-6D65-3F6321D7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E47DA-37BC-C1EB-318B-D94974BDC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91523-F27B-5CE4-6791-BE809C1A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50349-5EEE-1579-B79E-DE3D8EE5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3387A9-B038-CC32-8B52-F32C2FE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1DA35-F06E-FA6C-42A5-1261AD91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3F48-54EC-54EB-0099-56F72EBF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75143-1D95-2E63-1361-CFC6BBD7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CC0935-5C0F-72EB-0B02-30E11E525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ED4D80-4652-A752-9F6E-3384E7551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7EAA0D-5620-5E77-7141-4AD48091F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C3D56C-C5AC-FB21-E5EE-D4E536CC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483D25-1E95-D1CE-A7D1-FD1507BE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88F3EA-66D7-ACFB-A956-A13C95B8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FB0D-6B9F-BD78-2EFF-90113A73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D7C305-9762-7DEA-F57D-17720506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C3329B-7704-A19E-1B4C-F124EB08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6C7611-5545-4E24-CDB2-1D3FB14F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4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3B1B76-2EE7-7D7A-E4EB-2E9A3F05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85EAE-43E7-B46C-DEBD-32A5950E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CBF628-6FD1-D6F7-D04E-609C56BC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6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302D9-3A4C-C4E9-BDE2-A97C3C97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A1B85-10FE-4B91-2DF9-41BD5401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3F95E-3DD5-F496-1210-A2C955A2B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C04B6-91E8-E81E-2D41-971DD41C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84FD9-699F-CBF1-C098-82571F59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7ED84-99FE-99C2-34C8-F2C25140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5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FC734-FC4E-FE12-D862-57125321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4B330A-1864-690A-3AE9-FB3F0270B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AFED-F282-868E-69C4-48BE7F30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8305F-CF76-C41B-36E5-F96C73BB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5A234-3B95-E4FB-B580-52A7E8CC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F14CB-D49E-DEB9-AC44-F8F39530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2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FC9CE-4BBB-B2D0-47EA-8DF7D09F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02DDA-0F57-255A-65C5-A3BE59ED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898B0-9B2E-EAD9-3A4F-DCD645FE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3C03-4BA8-4BAF-BCF7-675F444D32B8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4A697-3D4C-6FF6-DA35-F3909B3D0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7673C-B214-BAFC-DCEF-52ACF98B9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3F48-20DE-4EEB-8E60-8645D3BAF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8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3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EDB04E-2344-3F8B-4082-563CA8E41B33}"/>
              </a:ext>
            </a:extLst>
          </p:cNvPr>
          <p:cNvSpPr txBox="1"/>
          <p:nvPr/>
        </p:nvSpPr>
        <p:spPr>
          <a:xfrm>
            <a:off x="1711234" y="2509242"/>
            <a:ext cx="896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JAEJAE Toy Project</a:t>
            </a:r>
          </a:p>
          <a:p>
            <a:pPr algn="ctr"/>
            <a:r>
              <a:rPr lang="en-US" altLang="ko-KR" sz="4800" b="1" dirty="0"/>
              <a:t>(JECKJECK)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800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0A9C82-4C2E-0692-EF87-6DB2489876C9}"/>
              </a:ext>
            </a:extLst>
          </p:cNvPr>
          <p:cNvSpPr/>
          <p:nvPr/>
        </p:nvSpPr>
        <p:spPr>
          <a:xfrm>
            <a:off x="4574700" y="313281"/>
            <a:ext cx="7505334" cy="62057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77716-21B4-E110-1319-8A21C91A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767" y="4665259"/>
            <a:ext cx="940798" cy="9407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AD8006-EC21-0D9D-E176-7490BAD1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65" y="4665260"/>
            <a:ext cx="816157" cy="9407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5F72DB-B70D-BAFE-B776-64C3299C7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73" y="1757445"/>
            <a:ext cx="1045031" cy="896662"/>
          </a:xfrm>
          <a:prstGeom prst="rect">
            <a:avLst/>
          </a:prstGeom>
        </p:spPr>
      </p:pic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1B5FCFB8-A9D5-198F-262A-6E72D6D72A12}"/>
              </a:ext>
            </a:extLst>
          </p:cNvPr>
          <p:cNvSpPr/>
          <p:nvPr/>
        </p:nvSpPr>
        <p:spPr>
          <a:xfrm>
            <a:off x="1381821" y="3595297"/>
            <a:ext cx="486397" cy="285750"/>
          </a:xfrm>
          <a:prstGeom prst="leftRightArrow">
            <a:avLst>
              <a:gd name="adj1" fmla="val 30408"/>
              <a:gd name="adj2" fmla="val 34762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6A5003-4ED5-FC8A-FC53-9D06D9235B3D}"/>
              </a:ext>
            </a:extLst>
          </p:cNvPr>
          <p:cNvSpPr/>
          <p:nvPr/>
        </p:nvSpPr>
        <p:spPr>
          <a:xfrm>
            <a:off x="242018" y="327535"/>
            <a:ext cx="3701984" cy="619145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BACBF8E-36C9-06FC-88D3-7B9B2843C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083" y="1841348"/>
            <a:ext cx="649215" cy="6760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9DCBF40-CCAC-CCCB-1DA4-3A8E12847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331" y="1856313"/>
            <a:ext cx="710417" cy="67604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19C0A25-EDAE-9EE6-B277-88F6838E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149" y="1772410"/>
            <a:ext cx="1045031" cy="90072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F432CC-5560-14F2-ECB5-B2C01EE82684}"/>
              </a:ext>
            </a:extLst>
          </p:cNvPr>
          <p:cNvSpPr/>
          <p:nvPr/>
        </p:nvSpPr>
        <p:spPr>
          <a:xfrm>
            <a:off x="484184" y="2654107"/>
            <a:ext cx="1319369" cy="305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개발 </a:t>
            </a:r>
            <a:r>
              <a:rPr lang="en-US" altLang="ko-KR" sz="1200" b="1" dirty="0">
                <a:solidFill>
                  <a:schemeClr val="tx1"/>
                </a:solidFill>
              </a:rPr>
              <a:t>Branch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7B8FE6-7760-DC3E-15A6-B33E00AE9C7F}"/>
              </a:ext>
            </a:extLst>
          </p:cNvPr>
          <p:cNvSpPr/>
          <p:nvPr/>
        </p:nvSpPr>
        <p:spPr>
          <a:xfrm>
            <a:off x="2337929" y="2669072"/>
            <a:ext cx="1319369" cy="3052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운영 </a:t>
            </a:r>
            <a:r>
              <a:rPr lang="en-US" altLang="ko-KR" sz="1200" b="1" dirty="0">
                <a:solidFill>
                  <a:schemeClr val="tx1"/>
                </a:solidFill>
              </a:rPr>
              <a:t>Branch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1" name="그래픽 30" descr="데이터베이스 단색으로 채워진">
            <a:extLst>
              <a:ext uri="{FF2B5EF4-FFF2-40B4-BE49-F238E27FC236}">
                <a16:creationId xmlns:a16="http://schemas.microsoft.com/office/drawing/2014/main" id="{8315B4E7-D835-9FCF-0B91-77F70E07A3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8133" y="274558"/>
            <a:ext cx="1603788" cy="128364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CC1C1F-6A82-639A-7FB3-80C44C78A02F}"/>
              </a:ext>
            </a:extLst>
          </p:cNvPr>
          <p:cNvSpPr/>
          <p:nvPr/>
        </p:nvSpPr>
        <p:spPr>
          <a:xfrm>
            <a:off x="4725625" y="5866104"/>
            <a:ext cx="4625172" cy="50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AWS EC2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D84ECC-5E3E-08CF-4D55-D9B7E2FF28AD}"/>
              </a:ext>
            </a:extLst>
          </p:cNvPr>
          <p:cNvSpPr/>
          <p:nvPr/>
        </p:nvSpPr>
        <p:spPr>
          <a:xfrm>
            <a:off x="9722454" y="5866103"/>
            <a:ext cx="2227528" cy="50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AWS RDS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F55DDB-354A-A8A7-84FF-DDB30CD73720}"/>
              </a:ext>
            </a:extLst>
          </p:cNvPr>
          <p:cNvSpPr/>
          <p:nvPr/>
        </p:nvSpPr>
        <p:spPr>
          <a:xfrm>
            <a:off x="4725625" y="5311187"/>
            <a:ext cx="4625172" cy="50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657E2D5-41E0-75CC-8D9C-F7C8BE5F550B}"/>
              </a:ext>
            </a:extLst>
          </p:cNvPr>
          <p:cNvGrpSpPr/>
          <p:nvPr/>
        </p:nvGrpSpPr>
        <p:grpSpPr>
          <a:xfrm>
            <a:off x="4970980" y="496129"/>
            <a:ext cx="1428206" cy="1569289"/>
            <a:chOff x="5913120" y="2615396"/>
            <a:chExt cx="1428206" cy="156928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DF72314-AEAD-B806-BB8E-7F4201C563C3}"/>
                </a:ext>
              </a:extLst>
            </p:cNvPr>
            <p:cNvSpPr/>
            <p:nvPr/>
          </p:nvSpPr>
          <p:spPr>
            <a:xfrm>
              <a:off x="5913120" y="3429001"/>
              <a:ext cx="1428206" cy="7556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F65A1F7-8319-DD18-1CD1-290329A23FC5}"/>
                </a:ext>
              </a:extLst>
            </p:cNvPr>
            <p:cNvSpPr/>
            <p:nvPr/>
          </p:nvSpPr>
          <p:spPr>
            <a:xfrm>
              <a:off x="6040300" y="3193665"/>
              <a:ext cx="1144271" cy="3168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Container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D55042E-B37D-C2AA-99E8-122FCF736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7931" y="2615396"/>
              <a:ext cx="982436" cy="578269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946E4D5-B1D9-E231-A8EF-B493DD359813}"/>
              </a:ext>
            </a:extLst>
          </p:cNvPr>
          <p:cNvGrpSpPr/>
          <p:nvPr/>
        </p:nvGrpSpPr>
        <p:grpSpPr>
          <a:xfrm>
            <a:off x="6899161" y="496129"/>
            <a:ext cx="1428206" cy="1569289"/>
            <a:chOff x="5913120" y="2615396"/>
            <a:chExt cx="1428206" cy="1569289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A1FB98B-4BCB-2428-DA2B-F51EC1AB69D5}"/>
                </a:ext>
              </a:extLst>
            </p:cNvPr>
            <p:cNvSpPr/>
            <p:nvPr/>
          </p:nvSpPr>
          <p:spPr>
            <a:xfrm>
              <a:off x="5913120" y="3429001"/>
              <a:ext cx="1428206" cy="75568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AF037C7-33C4-3029-2096-B2C923D9223D}"/>
                </a:ext>
              </a:extLst>
            </p:cNvPr>
            <p:cNvSpPr/>
            <p:nvPr/>
          </p:nvSpPr>
          <p:spPr>
            <a:xfrm>
              <a:off x="6040300" y="3193665"/>
              <a:ext cx="1144271" cy="3168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Container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67C03CC3-5292-7206-7BB0-6C09BC954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7931" y="2615396"/>
              <a:ext cx="982436" cy="578269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71331C5-E558-E6AB-FF15-9FB2AA0D903B}"/>
              </a:ext>
            </a:extLst>
          </p:cNvPr>
          <p:cNvGrpSpPr/>
          <p:nvPr/>
        </p:nvGrpSpPr>
        <p:grpSpPr>
          <a:xfrm>
            <a:off x="9961219" y="327536"/>
            <a:ext cx="1769391" cy="1910935"/>
            <a:chOff x="9799859" y="693993"/>
            <a:chExt cx="1769391" cy="1910935"/>
          </a:xfrm>
        </p:grpSpPr>
        <p:pic>
          <p:nvPicPr>
            <p:cNvPr id="71" name="그래픽 70" descr="브라우저 창 단색으로 채워진">
              <a:extLst>
                <a:ext uri="{FF2B5EF4-FFF2-40B4-BE49-F238E27FC236}">
                  <a16:creationId xmlns:a16="http://schemas.microsoft.com/office/drawing/2014/main" id="{F79CDE04-4719-FDBB-5181-113E2D19A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54850" y="1023486"/>
              <a:ext cx="914400" cy="914400"/>
            </a:xfrm>
            <a:prstGeom prst="rect">
              <a:avLst/>
            </a:prstGeom>
          </p:spPr>
        </p:pic>
        <p:pic>
          <p:nvPicPr>
            <p:cNvPr id="73" name="그래픽 72" descr="브라우저 창 윤곽선">
              <a:extLst>
                <a:ext uri="{FF2B5EF4-FFF2-40B4-BE49-F238E27FC236}">
                  <a16:creationId xmlns:a16="http://schemas.microsoft.com/office/drawing/2014/main" id="{28854BC0-D7D8-BE9B-D5E2-9B2747F5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97650" y="693993"/>
              <a:ext cx="914400" cy="914400"/>
            </a:xfrm>
            <a:prstGeom prst="rect">
              <a:avLst/>
            </a:prstGeom>
          </p:spPr>
        </p:pic>
        <p:pic>
          <p:nvPicPr>
            <p:cNvPr id="100" name="그래픽 99" descr="브라우저 창 윤곽선">
              <a:extLst>
                <a:ext uri="{FF2B5EF4-FFF2-40B4-BE49-F238E27FC236}">
                  <a16:creationId xmlns:a16="http://schemas.microsoft.com/office/drawing/2014/main" id="{BD9CFA9B-FEDA-9185-F22C-677E814D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99859" y="1075137"/>
              <a:ext cx="914400" cy="914400"/>
            </a:xfrm>
            <a:prstGeom prst="rect">
              <a:avLst/>
            </a:prstGeom>
          </p:spPr>
        </p:pic>
        <p:pic>
          <p:nvPicPr>
            <p:cNvPr id="102" name="그래픽 101" descr="컴퓨터 윤곽선">
              <a:extLst>
                <a:ext uri="{FF2B5EF4-FFF2-40B4-BE49-F238E27FC236}">
                  <a16:creationId xmlns:a16="http://schemas.microsoft.com/office/drawing/2014/main" id="{A5E02764-2B02-39DD-2968-AD1649D45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89656" y="1690528"/>
              <a:ext cx="914400" cy="914400"/>
            </a:xfrm>
            <a:prstGeom prst="rect">
              <a:avLst/>
            </a:prstGeom>
          </p:spPr>
        </p:pic>
      </p:grpSp>
      <p:pic>
        <p:nvPicPr>
          <p:cNvPr id="107" name="그래픽 106" descr="여성 프로그래머 단색으로 채워진">
            <a:extLst>
              <a:ext uri="{FF2B5EF4-FFF2-40B4-BE49-F238E27FC236}">
                <a16:creationId xmlns:a16="http://schemas.microsoft.com/office/drawing/2014/main" id="{FE0EBB6C-EF5D-74F2-084E-F3B880D051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2827" y="5547686"/>
            <a:ext cx="914400" cy="914400"/>
          </a:xfrm>
          <a:prstGeom prst="rect">
            <a:avLst/>
          </a:prstGeom>
        </p:spPr>
      </p:pic>
      <p:sp>
        <p:nvSpPr>
          <p:cNvPr id="120" name="화살표: 아래쪽 119">
            <a:extLst>
              <a:ext uri="{FF2B5EF4-FFF2-40B4-BE49-F238E27FC236}">
                <a16:creationId xmlns:a16="http://schemas.microsoft.com/office/drawing/2014/main" id="{C10DCC28-4F71-735D-8A21-266BB92DA91A}"/>
              </a:ext>
            </a:extLst>
          </p:cNvPr>
          <p:cNvSpPr/>
          <p:nvPr/>
        </p:nvSpPr>
        <p:spPr>
          <a:xfrm rot="16200000" flipV="1">
            <a:off x="9018456" y="416606"/>
            <a:ext cx="328519" cy="1428207"/>
          </a:xfrm>
          <a:prstGeom prst="downArrow">
            <a:avLst>
              <a:gd name="adj1" fmla="val 38639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2D4B131-DA7F-5CED-7739-D509D6BB066F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7036937" y="2065418"/>
            <a:ext cx="576327" cy="43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7CEA0AA-1F3C-7451-0254-76B0862CDD45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7613264" y="2065418"/>
            <a:ext cx="898325" cy="42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C28561-8793-B547-020A-CF35745D2632}"/>
              </a:ext>
            </a:extLst>
          </p:cNvPr>
          <p:cNvSpPr/>
          <p:nvPr/>
        </p:nvSpPr>
        <p:spPr>
          <a:xfrm>
            <a:off x="7011226" y="2132376"/>
            <a:ext cx="1319369" cy="218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Reverse Proxy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1DD7A8B-AF7D-7460-3B72-28022E2026E9}"/>
              </a:ext>
            </a:extLst>
          </p:cNvPr>
          <p:cNvGrpSpPr/>
          <p:nvPr/>
        </p:nvGrpSpPr>
        <p:grpSpPr>
          <a:xfrm>
            <a:off x="10105687" y="2371760"/>
            <a:ext cx="1480458" cy="1735868"/>
            <a:chOff x="10105687" y="2460055"/>
            <a:chExt cx="1480458" cy="1735868"/>
          </a:xfrm>
        </p:grpSpPr>
        <p:pic>
          <p:nvPicPr>
            <p:cNvPr id="76" name="그래픽 75" descr="데이터베이스 윤곽선">
              <a:extLst>
                <a:ext uri="{FF2B5EF4-FFF2-40B4-BE49-F238E27FC236}">
                  <a16:creationId xmlns:a16="http://schemas.microsoft.com/office/drawing/2014/main" id="{1ABD91B3-9C01-7E2C-C7F5-DFF4B4E2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105687" y="2662718"/>
              <a:ext cx="1480458" cy="1533205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48B5F4-7515-98F3-2CF4-E1504130D4F7}"/>
                </a:ext>
              </a:extLst>
            </p:cNvPr>
            <p:cNvSpPr txBox="1"/>
            <p:nvPr/>
          </p:nvSpPr>
          <p:spPr>
            <a:xfrm>
              <a:off x="10426571" y="246005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Demo</a:t>
              </a:r>
              <a:endParaRPr lang="ko-KR" altLang="en-US" b="1" dirty="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CCBD996-5C55-0482-293A-A04C58B53B0B}"/>
              </a:ext>
            </a:extLst>
          </p:cNvPr>
          <p:cNvGrpSpPr/>
          <p:nvPr/>
        </p:nvGrpSpPr>
        <p:grpSpPr>
          <a:xfrm>
            <a:off x="10110372" y="4107628"/>
            <a:ext cx="1480458" cy="1763905"/>
            <a:chOff x="10110372" y="2461922"/>
            <a:chExt cx="1480458" cy="1763905"/>
          </a:xfrm>
        </p:grpSpPr>
        <p:pic>
          <p:nvPicPr>
            <p:cNvPr id="132" name="그래픽 131" descr="데이터베이스 윤곽선">
              <a:extLst>
                <a:ext uri="{FF2B5EF4-FFF2-40B4-BE49-F238E27FC236}">
                  <a16:creationId xmlns:a16="http://schemas.microsoft.com/office/drawing/2014/main" id="{8857DD69-3013-1EFA-1E18-E6DF8E932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110372" y="2692622"/>
              <a:ext cx="1480458" cy="1533205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945FC68-59B4-8748-3C48-1E9FC329F650}"/>
                </a:ext>
              </a:extLst>
            </p:cNvPr>
            <p:cNvSpPr txBox="1"/>
            <p:nvPr/>
          </p:nvSpPr>
          <p:spPr>
            <a:xfrm>
              <a:off x="10522750" y="24619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운영</a:t>
              </a:r>
            </a:p>
          </p:txBody>
        </p:sp>
      </p:grpSp>
      <p:sp>
        <p:nvSpPr>
          <p:cNvPr id="135" name="화살표: 아래쪽 134">
            <a:extLst>
              <a:ext uri="{FF2B5EF4-FFF2-40B4-BE49-F238E27FC236}">
                <a16:creationId xmlns:a16="http://schemas.microsoft.com/office/drawing/2014/main" id="{125E2F27-8311-F682-5A74-DF17FAA95E20}"/>
              </a:ext>
            </a:extLst>
          </p:cNvPr>
          <p:cNvSpPr/>
          <p:nvPr/>
        </p:nvSpPr>
        <p:spPr>
          <a:xfrm rot="6374422" flipV="1">
            <a:off x="3593553" y="88262"/>
            <a:ext cx="328519" cy="2484997"/>
          </a:xfrm>
          <a:prstGeom prst="downArrow">
            <a:avLst>
              <a:gd name="adj1" fmla="val 38639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6" name="그래픽 135" descr="서버 단색으로 채워진">
            <a:extLst>
              <a:ext uri="{FF2B5EF4-FFF2-40B4-BE49-F238E27FC236}">
                <a16:creationId xmlns:a16="http://schemas.microsoft.com/office/drawing/2014/main" id="{2D0E3914-B01C-BA39-DE2B-408B70F3B6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73291" y="-44602"/>
            <a:ext cx="1144271" cy="989974"/>
          </a:xfrm>
          <a:prstGeom prst="rect">
            <a:avLst/>
          </a:prstGeom>
        </p:spPr>
      </p:pic>
      <p:sp>
        <p:nvSpPr>
          <p:cNvPr id="138" name="화살표: 아래쪽 137">
            <a:extLst>
              <a:ext uri="{FF2B5EF4-FFF2-40B4-BE49-F238E27FC236}">
                <a16:creationId xmlns:a16="http://schemas.microsoft.com/office/drawing/2014/main" id="{A0605BCF-55CB-E4C6-673C-E10A9929C6E4}"/>
              </a:ext>
            </a:extLst>
          </p:cNvPr>
          <p:cNvSpPr/>
          <p:nvPr/>
        </p:nvSpPr>
        <p:spPr>
          <a:xfrm flipV="1">
            <a:off x="1870666" y="1449170"/>
            <a:ext cx="328519" cy="465832"/>
          </a:xfrm>
          <a:prstGeom prst="downArrow">
            <a:avLst>
              <a:gd name="adj1" fmla="val 38639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79114408-D6A2-6CE3-BD45-3459C0C5BA4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1419" y="3285454"/>
            <a:ext cx="858801" cy="8358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6FF6BD-D4A4-77A4-EA22-A1CA05787CC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26571" y="3354061"/>
            <a:ext cx="838691" cy="483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D1320C-7650-6D2C-66D9-301D103C792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34719" y="5124881"/>
            <a:ext cx="838691" cy="483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61AE89-2FD8-EF12-AD14-91AC9BD352C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73210" y="898812"/>
            <a:ext cx="914432" cy="427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48EF1-3423-E7C2-BDE5-208AF9E63E73}"/>
              </a:ext>
            </a:extLst>
          </p:cNvPr>
          <p:cNvSpPr txBox="1"/>
          <p:nvPr/>
        </p:nvSpPr>
        <p:spPr>
          <a:xfrm>
            <a:off x="2279513" y="6057904"/>
            <a:ext cx="130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jaejae0015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1D9AB-75D1-80B9-1D97-7EB19F8BCCF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6354" y="4756270"/>
            <a:ext cx="1755822" cy="835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6BB819-4DCA-C9EF-422A-0EDCB020463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01932" y="1444285"/>
            <a:ext cx="1357082" cy="5412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27B95D-9F29-6C43-1A61-E83DD59951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32528" y="1476064"/>
            <a:ext cx="1340616" cy="4920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FFD55E-7A82-D246-897B-F47CD0ADABB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763917" y="4678037"/>
            <a:ext cx="2563450" cy="6083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23E474-1BEA-262E-C1B3-21E4035CA259}"/>
              </a:ext>
            </a:extLst>
          </p:cNvPr>
          <p:cNvSpPr/>
          <p:nvPr/>
        </p:nvSpPr>
        <p:spPr>
          <a:xfrm>
            <a:off x="4733056" y="4756270"/>
            <a:ext cx="4625172" cy="505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A655056-64EA-75C2-D38A-A59E364ABE1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704114" y="5342464"/>
            <a:ext cx="2926080" cy="45744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DD07EA9-21D5-6E0A-EC61-93BC2DCCBB7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939532" y="5884908"/>
            <a:ext cx="2529079" cy="47696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416AB68-5F83-41C2-8100-9E827C75404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74642" y="3292850"/>
            <a:ext cx="1705427" cy="9007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CF840CE-20AF-8548-05A5-0224D9CB66D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177397" y="5890552"/>
            <a:ext cx="1361734" cy="471319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E7C24378-2829-526E-0760-8ECD96C997AC}"/>
              </a:ext>
            </a:extLst>
          </p:cNvPr>
          <p:cNvGrpSpPr/>
          <p:nvPr/>
        </p:nvGrpSpPr>
        <p:grpSpPr>
          <a:xfrm>
            <a:off x="4725947" y="2483218"/>
            <a:ext cx="1428206" cy="2049811"/>
            <a:chOff x="4725947" y="2483218"/>
            <a:chExt cx="1428206" cy="2049811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6D71EE0-C824-1B0C-9F00-F78FEBBF63A2}"/>
                </a:ext>
              </a:extLst>
            </p:cNvPr>
            <p:cNvGrpSpPr/>
            <p:nvPr/>
          </p:nvGrpSpPr>
          <p:grpSpPr>
            <a:xfrm>
              <a:off x="4725947" y="2483218"/>
              <a:ext cx="1428206" cy="2049811"/>
              <a:chOff x="5913120" y="2615396"/>
              <a:chExt cx="1428206" cy="2049811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991FC8E-149B-12B9-1838-D4742CE1CDE1}"/>
                  </a:ext>
                </a:extLst>
              </p:cNvPr>
              <p:cNvSpPr/>
              <p:nvPr/>
            </p:nvSpPr>
            <p:spPr>
              <a:xfrm>
                <a:off x="5913120" y="3429000"/>
                <a:ext cx="1428206" cy="123620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7D95799-24E4-B678-7047-04F4C010018C}"/>
                  </a:ext>
                </a:extLst>
              </p:cNvPr>
              <p:cNvSpPr/>
              <p:nvPr/>
            </p:nvSpPr>
            <p:spPr>
              <a:xfrm>
                <a:off x="6040300" y="3193665"/>
                <a:ext cx="1144271" cy="3168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Container</a:t>
                </a:r>
                <a:endPara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C01BD076-C03A-569F-0ADE-55388B927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7931" y="2615396"/>
                <a:ext cx="982436" cy="578269"/>
              </a:xfrm>
              <a:prstGeom prst="rect">
                <a:avLst/>
              </a:prstGeom>
            </p:spPr>
          </p:pic>
        </p:grpSp>
        <p:pic>
          <p:nvPicPr>
            <p:cNvPr id="43" name="그래픽 42" descr="CMD 터미널 단색으로 채워진">
              <a:extLst>
                <a:ext uri="{FF2B5EF4-FFF2-40B4-BE49-F238E27FC236}">
                  <a16:creationId xmlns:a16="http://schemas.microsoft.com/office/drawing/2014/main" id="{A2B10B4A-9ADE-3E91-3BEB-474C3FBD5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863716" y="3488777"/>
              <a:ext cx="569995" cy="585557"/>
            </a:xfrm>
            <a:prstGeom prst="rect">
              <a:avLst/>
            </a:prstGeom>
          </p:spPr>
        </p:pic>
        <p:pic>
          <p:nvPicPr>
            <p:cNvPr id="48" name="그래픽 47" descr="CMD 터미널 단색으로 채워진">
              <a:extLst>
                <a:ext uri="{FF2B5EF4-FFF2-40B4-BE49-F238E27FC236}">
                  <a16:creationId xmlns:a16="http://schemas.microsoft.com/office/drawing/2014/main" id="{FB301F8E-29B1-C963-0086-F8FC490B9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526005" y="3613698"/>
              <a:ext cx="569995" cy="585557"/>
            </a:xfrm>
            <a:prstGeom prst="rect">
              <a:avLst/>
            </a:prstGeom>
          </p:spPr>
        </p:pic>
        <p:pic>
          <p:nvPicPr>
            <p:cNvPr id="47" name="그래픽 46" descr="CMD 터미널 윤곽선">
              <a:extLst>
                <a:ext uri="{FF2B5EF4-FFF2-40B4-BE49-F238E27FC236}">
                  <a16:creationId xmlns:a16="http://schemas.microsoft.com/office/drawing/2014/main" id="{A2A48ED2-4E41-5581-CCEE-636135121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5120077" y="3823220"/>
              <a:ext cx="629427" cy="585557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D53ECB-C5A8-C826-14C1-1CB861B79326}"/>
              </a:ext>
            </a:extLst>
          </p:cNvPr>
          <p:cNvGrpSpPr/>
          <p:nvPr/>
        </p:nvGrpSpPr>
        <p:grpSpPr>
          <a:xfrm>
            <a:off x="7951979" y="2481633"/>
            <a:ext cx="1428206" cy="2049811"/>
            <a:chOff x="4725947" y="2483218"/>
            <a:chExt cx="1428206" cy="204981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08FCB1C-B4F7-B50B-C9CF-C016367EFA8A}"/>
                </a:ext>
              </a:extLst>
            </p:cNvPr>
            <p:cNvGrpSpPr/>
            <p:nvPr/>
          </p:nvGrpSpPr>
          <p:grpSpPr>
            <a:xfrm>
              <a:off x="4725947" y="2483218"/>
              <a:ext cx="1428206" cy="2049811"/>
              <a:chOff x="5913120" y="2615396"/>
              <a:chExt cx="1428206" cy="2049811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3A2802F0-BB0A-5838-E9A2-E3470E6CA9F7}"/>
                  </a:ext>
                </a:extLst>
              </p:cNvPr>
              <p:cNvSpPr/>
              <p:nvPr/>
            </p:nvSpPr>
            <p:spPr>
              <a:xfrm>
                <a:off x="5913120" y="3429000"/>
                <a:ext cx="1428206" cy="123620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8D813A3-4784-43D8-7825-46AF12806AE0}"/>
                  </a:ext>
                </a:extLst>
              </p:cNvPr>
              <p:cNvSpPr/>
              <p:nvPr/>
            </p:nvSpPr>
            <p:spPr>
              <a:xfrm>
                <a:off x="6040300" y="3193665"/>
                <a:ext cx="1144271" cy="3168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Container</a:t>
                </a:r>
                <a:endPara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A24B7F2A-D6C7-3504-3C0D-C56D3A641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7931" y="2615396"/>
                <a:ext cx="982436" cy="578269"/>
              </a:xfrm>
              <a:prstGeom prst="rect">
                <a:avLst/>
              </a:prstGeom>
            </p:spPr>
          </p:pic>
        </p:grpSp>
        <p:pic>
          <p:nvPicPr>
            <p:cNvPr id="52" name="그래픽 51" descr="CMD 터미널 단색으로 채워진">
              <a:extLst>
                <a:ext uri="{FF2B5EF4-FFF2-40B4-BE49-F238E27FC236}">
                  <a16:creationId xmlns:a16="http://schemas.microsoft.com/office/drawing/2014/main" id="{0D534713-8CC7-663D-0EBA-FFAE4375A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863716" y="3488777"/>
              <a:ext cx="569995" cy="585557"/>
            </a:xfrm>
            <a:prstGeom prst="rect">
              <a:avLst/>
            </a:prstGeom>
          </p:spPr>
        </p:pic>
        <p:pic>
          <p:nvPicPr>
            <p:cNvPr id="53" name="그래픽 52" descr="CMD 터미널 단색으로 채워진">
              <a:extLst>
                <a:ext uri="{FF2B5EF4-FFF2-40B4-BE49-F238E27FC236}">
                  <a16:creationId xmlns:a16="http://schemas.microsoft.com/office/drawing/2014/main" id="{26AAB98D-11A3-B9C8-F076-F633AC77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526005" y="3613698"/>
              <a:ext cx="569995" cy="585557"/>
            </a:xfrm>
            <a:prstGeom prst="rect">
              <a:avLst/>
            </a:prstGeom>
          </p:spPr>
        </p:pic>
        <p:pic>
          <p:nvPicPr>
            <p:cNvPr id="54" name="그래픽 53" descr="CMD 터미널 윤곽선">
              <a:extLst>
                <a:ext uri="{FF2B5EF4-FFF2-40B4-BE49-F238E27FC236}">
                  <a16:creationId xmlns:a16="http://schemas.microsoft.com/office/drawing/2014/main" id="{33578BFF-6173-22BB-AC26-8906742B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5120077" y="3823220"/>
              <a:ext cx="629427" cy="58555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FF93F03-96F0-6937-A6B4-F0789FD63C6D}"/>
              </a:ext>
            </a:extLst>
          </p:cNvPr>
          <p:cNvGrpSpPr/>
          <p:nvPr/>
        </p:nvGrpSpPr>
        <p:grpSpPr>
          <a:xfrm>
            <a:off x="6347272" y="2483218"/>
            <a:ext cx="1428206" cy="2049811"/>
            <a:chOff x="4725947" y="2483218"/>
            <a:chExt cx="1428206" cy="204981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B699697-C4EC-ABE7-57BA-A557D0AA32CB}"/>
                </a:ext>
              </a:extLst>
            </p:cNvPr>
            <p:cNvGrpSpPr/>
            <p:nvPr/>
          </p:nvGrpSpPr>
          <p:grpSpPr>
            <a:xfrm>
              <a:off x="4725947" y="2483218"/>
              <a:ext cx="1428206" cy="2049811"/>
              <a:chOff x="5913120" y="2615396"/>
              <a:chExt cx="1428206" cy="2049811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53A3F920-FFA5-6027-1BC3-21673563BAF5}"/>
                  </a:ext>
                </a:extLst>
              </p:cNvPr>
              <p:cNvSpPr/>
              <p:nvPr/>
            </p:nvSpPr>
            <p:spPr>
              <a:xfrm>
                <a:off x="5913120" y="3429000"/>
                <a:ext cx="1428206" cy="123620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ED35C7C-F705-2240-F664-28BB5E782CF5}"/>
                  </a:ext>
                </a:extLst>
              </p:cNvPr>
              <p:cNvSpPr/>
              <p:nvPr/>
            </p:nvSpPr>
            <p:spPr>
              <a:xfrm>
                <a:off x="6040300" y="3193665"/>
                <a:ext cx="1144271" cy="3168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Container</a:t>
                </a:r>
                <a:endPara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7EA89A19-E7DA-71E2-8B13-A23C75821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47931" y="2615396"/>
                <a:ext cx="982436" cy="578269"/>
              </a:xfrm>
              <a:prstGeom prst="rect">
                <a:avLst/>
              </a:prstGeom>
            </p:spPr>
          </p:pic>
        </p:grpSp>
        <p:pic>
          <p:nvPicPr>
            <p:cNvPr id="70" name="그래픽 69" descr="CMD 터미널 단색으로 채워진">
              <a:extLst>
                <a:ext uri="{FF2B5EF4-FFF2-40B4-BE49-F238E27FC236}">
                  <a16:creationId xmlns:a16="http://schemas.microsoft.com/office/drawing/2014/main" id="{1D3D4504-8EFD-FA55-FC8C-E5373F0C5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863716" y="3488777"/>
              <a:ext cx="569995" cy="585557"/>
            </a:xfrm>
            <a:prstGeom prst="rect">
              <a:avLst/>
            </a:prstGeom>
          </p:spPr>
        </p:pic>
        <p:pic>
          <p:nvPicPr>
            <p:cNvPr id="72" name="그래픽 71" descr="CMD 터미널 단색으로 채워진">
              <a:extLst>
                <a:ext uri="{FF2B5EF4-FFF2-40B4-BE49-F238E27FC236}">
                  <a16:creationId xmlns:a16="http://schemas.microsoft.com/office/drawing/2014/main" id="{1FAA02DE-2ABB-FB40-5BA8-D967EF6F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526005" y="3613698"/>
              <a:ext cx="569995" cy="585557"/>
            </a:xfrm>
            <a:prstGeom prst="rect">
              <a:avLst/>
            </a:prstGeom>
          </p:spPr>
        </p:pic>
        <p:pic>
          <p:nvPicPr>
            <p:cNvPr id="74" name="그래픽 73" descr="CMD 터미널 윤곽선">
              <a:extLst>
                <a:ext uri="{FF2B5EF4-FFF2-40B4-BE49-F238E27FC236}">
                  <a16:creationId xmlns:a16="http://schemas.microsoft.com/office/drawing/2014/main" id="{D3BA47AD-2AAD-8C08-3CC7-845CCDCCF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5120077" y="3823220"/>
              <a:ext cx="629427" cy="585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847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브라우저 창 단색으로 채워진">
            <a:extLst>
              <a:ext uri="{FF2B5EF4-FFF2-40B4-BE49-F238E27FC236}">
                <a16:creationId xmlns:a16="http://schemas.microsoft.com/office/drawing/2014/main" id="{86947639-1BDB-86C1-FB8A-6A8F27FD9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90" y="186767"/>
            <a:ext cx="1672210" cy="1672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51120-16E1-5149-0D83-F85AAA2B8E2C}"/>
              </a:ext>
            </a:extLst>
          </p:cNvPr>
          <p:cNvSpPr txBox="1"/>
          <p:nvPr/>
        </p:nvSpPr>
        <p:spPr>
          <a:xfrm>
            <a:off x="869311" y="1604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E8B143-D4F4-B455-0899-A9192C2BEC0A}"/>
              </a:ext>
            </a:extLst>
          </p:cNvPr>
          <p:cNvGrpSpPr/>
          <p:nvPr/>
        </p:nvGrpSpPr>
        <p:grpSpPr>
          <a:xfrm>
            <a:off x="2196195" y="184590"/>
            <a:ext cx="1672210" cy="1774577"/>
            <a:chOff x="461390" y="2228428"/>
            <a:chExt cx="1672210" cy="1774577"/>
          </a:xfrm>
        </p:grpSpPr>
        <p:pic>
          <p:nvPicPr>
            <p:cNvPr id="5" name="그래픽 4" descr="브라우저 창 윤곽선">
              <a:extLst>
                <a:ext uri="{FF2B5EF4-FFF2-40B4-BE49-F238E27FC236}">
                  <a16:creationId xmlns:a16="http://schemas.microsoft.com/office/drawing/2014/main" id="{C18F13E0-1934-4BF1-774F-34142E5F7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90" y="2228428"/>
              <a:ext cx="1672210" cy="167221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F97925-2EFB-A6E5-6FF8-88CFF12B23ED}"/>
                </a:ext>
              </a:extLst>
            </p:cNvPr>
            <p:cNvSpPr txBox="1"/>
            <p:nvPr/>
          </p:nvSpPr>
          <p:spPr>
            <a:xfrm>
              <a:off x="753895" y="3633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회원가입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78660D-C44A-61CB-C32F-D8BF3984C0AF}"/>
              </a:ext>
            </a:extLst>
          </p:cNvPr>
          <p:cNvGrpSpPr/>
          <p:nvPr/>
        </p:nvGrpSpPr>
        <p:grpSpPr>
          <a:xfrm>
            <a:off x="2206593" y="1620863"/>
            <a:ext cx="1672210" cy="1774577"/>
            <a:chOff x="461390" y="2228428"/>
            <a:chExt cx="1672210" cy="1774577"/>
          </a:xfrm>
        </p:grpSpPr>
        <p:pic>
          <p:nvPicPr>
            <p:cNvPr id="17" name="그래픽 16" descr="브라우저 창 윤곽선">
              <a:extLst>
                <a:ext uri="{FF2B5EF4-FFF2-40B4-BE49-F238E27FC236}">
                  <a16:creationId xmlns:a16="http://schemas.microsoft.com/office/drawing/2014/main" id="{4CE907FD-BFDC-1405-8350-20429EDF9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90" y="2228428"/>
              <a:ext cx="1672210" cy="167221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651026-6263-E696-8520-A6D41F06D441}"/>
                </a:ext>
              </a:extLst>
            </p:cNvPr>
            <p:cNvSpPr txBox="1"/>
            <p:nvPr/>
          </p:nvSpPr>
          <p:spPr>
            <a:xfrm>
              <a:off x="753895" y="3633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정보수정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E969FB-89D9-6060-7748-FB368F14CD0F}"/>
              </a:ext>
            </a:extLst>
          </p:cNvPr>
          <p:cNvGrpSpPr/>
          <p:nvPr/>
        </p:nvGrpSpPr>
        <p:grpSpPr>
          <a:xfrm>
            <a:off x="3889201" y="184590"/>
            <a:ext cx="1672210" cy="1774577"/>
            <a:chOff x="461390" y="2228428"/>
            <a:chExt cx="1672210" cy="1774577"/>
          </a:xfrm>
        </p:grpSpPr>
        <p:pic>
          <p:nvPicPr>
            <p:cNvPr id="20" name="그래픽 19" descr="브라우저 창 윤곽선">
              <a:extLst>
                <a:ext uri="{FF2B5EF4-FFF2-40B4-BE49-F238E27FC236}">
                  <a16:creationId xmlns:a16="http://schemas.microsoft.com/office/drawing/2014/main" id="{19EC6B4B-CCF3-8354-18ED-1216DCAE2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90" y="2228428"/>
              <a:ext cx="1672210" cy="167221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51AB85-1D23-989A-ED29-CEE731133D85}"/>
                </a:ext>
              </a:extLst>
            </p:cNvPr>
            <p:cNvSpPr txBox="1"/>
            <p:nvPr/>
          </p:nvSpPr>
          <p:spPr>
            <a:xfrm>
              <a:off x="753895" y="3633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회원관리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1F43CF-B51A-A139-B9BD-ACFED7BD9758}"/>
              </a:ext>
            </a:extLst>
          </p:cNvPr>
          <p:cNvGrpSpPr/>
          <p:nvPr/>
        </p:nvGrpSpPr>
        <p:grpSpPr>
          <a:xfrm>
            <a:off x="5561411" y="184590"/>
            <a:ext cx="1672210" cy="1774577"/>
            <a:chOff x="461390" y="2228428"/>
            <a:chExt cx="1672210" cy="1774577"/>
          </a:xfrm>
        </p:grpSpPr>
        <p:pic>
          <p:nvPicPr>
            <p:cNvPr id="23" name="그래픽 22" descr="브라우저 창 윤곽선">
              <a:extLst>
                <a:ext uri="{FF2B5EF4-FFF2-40B4-BE49-F238E27FC236}">
                  <a16:creationId xmlns:a16="http://schemas.microsoft.com/office/drawing/2014/main" id="{99519D90-B9C5-E483-D0F1-BA4B7587C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90" y="2228428"/>
              <a:ext cx="1672210" cy="167221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6C5BD5-0C38-1812-F762-F37C7C33A207}"/>
                </a:ext>
              </a:extLst>
            </p:cNvPr>
            <p:cNvSpPr txBox="1"/>
            <p:nvPr/>
          </p:nvSpPr>
          <p:spPr>
            <a:xfrm>
              <a:off x="631973" y="363367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게시판관리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47684ED-E55C-562F-5F03-A8B4F96A2C3F}"/>
              </a:ext>
            </a:extLst>
          </p:cNvPr>
          <p:cNvGrpSpPr/>
          <p:nvPr/>
        </p:nvGrpSpPr>
        <p:grpSpPr>
          <a:xfrm>
            <a:off x="7094805" y="184590"/>
            <a:ext cx="1672210" cy="1774577"/>
            <a:chOff x="461390" y="2228428"/>
            <a:chExt cx="1672210" cy="1774577"/>
          </a:xfrm>
        </p:grpSpPr>
        <p:pic>
          <p:nvPicPr>
            <p:cNvPr id="26" name="그래픽 25" descr="브라우저 창 윤곽선">
              <a:extLst>
                <a:ext uri="{FF2B5EF4-FFF2-40B4-BE49-F238E27FC236}">
                  <a16:creationId xmlns:a16="http://schemas.microsoft.com/office/drawing/2014/main" id="{FF671D64-BCCB-345B-ADB8-457283BE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90" y="2228428"/>
              <a:ext cx="1672210" cy="167221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F2F48E-4552-BE4B-246D-35D15DABB90C}"/>
                </a:ext>
              </a:extLst>
            </p:cNvPr>
            <p:cNvSpPr txBox="1"/>
            <p:nvPr/>
          </p:nvSpPr>
          <p:spPr>
            <a:xfrm>
              <a:off x="605850" y="363367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게시판 작성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226E588-9293-64C8-0C92-7A1562DD72EE}"/>
              </a:ext>
            </a:extLst>
          </p:cNvPr>
          <p:cNvGrpSpPr/>
          <p:nvPr/>
        </p:nvGrpSpPr>
        <p:grpSpPr>
          <a:xfrm>
            <a:off x="7081793" y="1654423"/>
            <a:ext cx="1672210" cy="1774577"/>
            <a:chOff x="461390" y="2228428"/>
            <a:chExt cx="1672210" cy="1774577"/>
          </a:xfrm>
        </p:grpSpPr>
        <p:pic>
          <p:nvPicPr>
            <p:cNvPr id="29" name="그래픽 28" descr="브라우저 창 윤곽선">
              <a:extLst>
                <a:ext uri="{FF2B5EF4-FFF2-40B4-BE49-F238E27FC236}">
                  <a16:creationId xmlns:a16="http://schemas.microsoft.com/office/drawing/2014/main" id="{E5615A33-98C5-863B-0C42-A4DD4B6D8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90" y="2228428"/>
              <a:ext cx="1672210" cy="167221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819344-47BE-A041-587A-C4AF654FE45E}"/>
                </a:ext>
              </a:extLst>
            </p:cNvPr>
            <p:cNvSpPr txBox="1"/>
            <p:nvPr/>
          </p:nvSpPr>
          <p:spPr>
            <a:xfrm>
              <a:off x="658096" y="363367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게시판수정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1523E2-170F-DE88-78D3-DCC067A6CCD0}"/>
              </a:ext>
            </a:extLst>
          </p:cNvPr>
          <p:cNvGrpSpPr/>
          <p:nvPr/>
        </p:nvGrpSpPr>
        <p:grpSpPr>
          <a:xfrm>
            <a:off x="8684605" y="3662718"/>
            <a:ext cx="1672210" cy="1774577"/>
            <a:chOff x="461390" y="2228428"/>
            <a:chExt cx="1672210" cy="1774577"/>
          </a:xfrm>
        </p:grpSpPr>
        <p:pic>
          <p:nvPicPr>
            <p:cNvPr id="32" name="그래픽 31" descr="브라우저 창 윤곽선">
              <a:extLst>
                <a:ext uri="{FF2B5EF4-FFF2-40B4-BE49-F238E27FC236}">
                  <a16:creationId xmlns:a16="http://schemas.microsoft.com/office/drawing/2014/main" id="{3D732A8D-30FE-1F39-9C03-376115830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90" y="2228428"/>
              <a:ext cx="1672210" cy="167221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BD1A0F-765E-A9EE-C625-6D0613F350A1}"/>
                </a:ext>
              </a:extLst>
            </p:cNvPr>
            <p:cNvSpPr txBox="1"/>
            <p:nvPr/>
          </p:nvSpPr>
          <p:spPr>
            <a:xfrm>
              <a:off x="736478" y="363367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코드관리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3A9E1BB-16A1-408C-C768-AFD72520677C}"/>
              </a:ext>
            </a:extLst>
          </p:cNvPr>
          <p:cNvGrpSpPr/>
          <p:nvPr/>
        </p:nvGrpSpPr>
        <p:grpSpPr>
          <a:xfrm>
            <a:off x="10217999" y="3662718"/>
            <a:ext cx="1672210" cy="1774577"/>
            <a:chOff x="461390" y="2228428"/>
            <a:chExt cx="1672210" cy="1774577"/>
          </a:xfrm>
        </p:grpSpPr>
        <p:pic>
          <p:nvPicPr>
            <p:cNvPr id="35" name="그래픽 34" descr="브라우저 창 윤곽선">
              <a:extLst>
                <a:ext uri="{FF2B5EF4-FFF2-40B4-BE49-F238E27FC236}">
                  <a16:creationId xmlns:a16="http://schemas.microsoft.com/office/drawing/2014/main" id="{E73C1A0A-6C8B-8E52-BE70-ACA61F3E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90" y="2228428"/>
              <a:ext cx="1672210" cy="167221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7B47E5-6EB4-104D-440D-016131A859E1}"/>
                </a:ext>
              </a:extLst>
            </p:cNvPr>
            <p:cNvSpPr txBox="1"/>
            <p:nvPr/>
          </p:nvSpPr>
          <p:spPr>
            <a:xfrm>
              <a:off x="727773" y="363367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코드 등록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E208742-5EDB-B67C-F4D9-6E48DF736ECA}"/>
              </a:ext>
            </a:extLst>
          </p:cNvPr>
          <p:cNvGrpSpPr/>
          <p:nvPr/>
        </p:nvGrpSpPr>
        <p:grpSpPr>
          <a:xfrm>
            <a:off x="10224077" y="5083423"/>
            <a:ext cx="1672210" cy="1774577"/>
            <a:chOff x="461390" y="2228428"/>
            <a:chExt cx="1672210" cy="1774577"/>
          </a:xfrm>
        </p:grpSpPr>
        <p:pic>
          <p:nvPicPr>
            <p:cNvPr id="41" name="그래픽 40" descr="브라우저 창 윤곽선">
              <a:extLst>
                <a:ext uri="{FF2B5EF4-FFF2-40B4-BE49-F238E27FC236}">
                  <a16:creationId xmlns:a16="http://schemas.microsoft.com/office/drawing/2014/main" id="{77BC39F4-9609-C06E-F7C8-B2A51137E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390" y="2228428"/>
              <a:ext cx="1672210" cy="167221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E6F279-5DFD-3D18-7B24-976C0ECA9EEA}"/>
                </a:ext>
              </a:extLst>
            </p:cNvPr>
            <p:cNvSpPr txBox="1"/>
            <p:nvPr/>
          </p:nvSpPr>
          <p:spPr>
            <a:xfrm>
              <a:off x="727773" y="363367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코드 수정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FCB214F-2C65-201C-CCB6-FC7AD71BBCD6}"/>
              </a:ext>
            </a:extLst>
          </p:cNvPr>
          <p:cNvGrpSpPr/>
          <p:nvPr/>
        </p:nvGrpSpPr>
        <p:grpSpPr>
          <a:xfrm>
            <a:off x="8817319" y="518381"/>
            <a:ext cx="3264035" cy="1804647"/>
            <a:chOff x="605850" y="2198358"/>
            <a:chExt cx="3264035" cy="1804647"/>
          </a:xfrm>
        </p:grpSpPr>
        <p:pic>
          <p:nvPicPr>
            <p:cNvPr id="44" name="그래픽 43" descr="브라우저 창 윤곽선">
              <a:extLst>
                <a:ext uri="{FF2B5EF4-FFF2-40B4-BE49-F238E27FC236}">
                  <a16:creationId xmlns:a16="http://schemas.microsoft.com/office/drawing/2014/main" id="{C58CECF2-61F6-FC99-8502-E3B3F27B9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36877" y="2198358"/>
              <a:ext cx="1672210" cy="167221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FB42DF-4618-D1D3-FA72-845A2FF311FC}"/>
                </a:ext>
              </a:extLst>
            </p:cNvPr>
            <p:cNvSpPr txBox="1"/>
            <p:nvPr/>
          </p:nvSpPr>
          <p:spPr>
            <a:xfrm>
              <a:off x="605850" y="3633673"/>
              <a:ext cx="3264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Chat GPT/</a:t>
              </a:r>
              <a:r>
                <a:rPr lang="ko-KR" altLang="en-US" dirty="0"/>
                <a:t>빅데이터 사용 화면</a:t>
              </a:r>
            </a:p>
          </p:txBody>
        </p:sp>
      </p:grpSp>
      <p:pic>
        <p:nvPicPr>
          <p:cNvPr id="50" name="그래픽 49" descr="컴퓨터 단색으로 채워진">
            <a:extLst>
              <a:ext uri="{FF2B5EF4-FFF2-40B4-BE49-F238E27FC236}">
                <a16:creationId xmlns:a16="http://schemas.microsoft.com/office/drawing/2014/main" id="{AEC0F379-9A91-42B7-7430-8A07EE22C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696" y="3528956"/>
            <a:ext cx="3141995" cy="314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886136-0CBF-BC6C-17C7-0CA4F646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6" y="159720"/>
            <a:ext cx="5505994" cy="65385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8CF163-C9A1-2865-C86F-C889CD98D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43" y="635317"/>
            <a:ext cx="3152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43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서지애</dc:creator>
  <cp:lastModifiedBy>서지애</cp:lastModifiedBy>
  <cp:revision>20</cp:revision>
  <dcterms:created xsi:type="dcterms:W3CDTF">2023-04-13T02:45:01Z</dcterms:created>
  <dcterms:modified xsi:type="dcterms:W3CDTF">2023-05-12T06:42:39Z</dcterms:modified>
</cp:coreProperties>
</file>