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19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6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9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B747-BB01-495F-990B-F2CA23EB2D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81C-CACF-4CC0-8798-435A134DC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F286D6EA-4185-D30D-A2C1-5066A63B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9" y="2238499"/>
            <a:ext cx="485897" cy="48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58C1BF61-3299-5C55-ED53-6AD85F9E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05" y="2232561"/>
            <a:ext cx="586839" cy="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95BF4BDB-AE43-95F6-F4F0-6E4D5F1B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79" y="3135581"/>
            <a:ext cx="779317" cy="7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13C069-BDEF-640E-289F-E5136DA8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24" y="3038524"/>
            <a:ext cx="780952" cy="780952"/>
          </a:xfrm>
          <a:prstGeom prst="rect">
            <a:avLst/>
          </a:prstGeom>
        </p:spPr>
      </p:pic>
      <p:pic>
        <p:nvPicPr>
          <p:cNvPr id="1028" name="Picture 4" descr="Realistic burning fire flames, Burning hot sparks realistic fire flame,  Fire flames effect 18735106 PNG">
            <a:extLst>
              <a:ext uri="{FF2B5EF4-FFF2-40B4-BE49-F238E27FC236}">
                <a16:creationId xmlns:a16="http://schemas.microsoft.com/office/drawing/2014/main" id="{173B0323-FE2E-174B-294E-0884070A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86" y="3408830"/>
            <a:ext cx="779317" cy="7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me PNG, Flame Transparent Background - FreeIconsPNG">
            <a:extLst>
              <a:ext uri="{FF2B5EF4-FFF2-40B4-BE49-F238E27FC236}">
                <a16:creationId xmlns:a16="http://schemas.microsoft.com/office/drawing/2014/main" id="{54055094-E1E4-80F4-4944-A3DB45C8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7" y="2188028"/>
            <a:ext cx="485898" cy="8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lame PNG, Flame Transparent Background - FreeIconsPNG">
            <a:extLst>
              <a:ext uri="{FF2B5EF4-FFF2-40B4-BE49-F238E27FC236}">
                <a16:creationId xmlns:a16="http://schemas.microsoft.com/office/drawing/2014/main" id="{80089B5A-726B-368F-B462-DFEA1DFA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8" y="3368946"/>
            <a:ext cx="270995" cy="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636485-A22F-9249-6DF0-4D51B2EF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98467" y="0"/>
            <a:ext cx="6709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khjeong</dc:creator>
  <cp:lastModifiedBy>다인랩</cp:lastModifiedBy>
  <cp:revision>3</cp:revision>
  <dcterms:created xsi:type="dcterms:W3CDTF">2023-12-05T05:58:41Z</dcterms:created>
  <dcterms:modified xsi:type="dcterms:W3CDTF">2023-12-05T06:46:25Z</dcterms:modified>
</cp:coreProperties>
</file>