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65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B747-BB01-495F-990B-F2CA23EB2D7A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81C-CACF-4CC0-8798-435A134DC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74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B747-BB01-495F-990B-F2CA23EB2D7A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81C-CACF-4CC0-8798-435A134DC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88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B747-BB01-495F-990B-F2CA23EB2D7A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81C-CACF-4CC0-8798-435A134DC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01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B747-BB01-495F-990B-F2CA23EB2D7A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81C-CACF-4CC0-8798-435A134DC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6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B747-BB01-495F-990B-F2CA23EB2D7A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81C-CACF-4CC0-8798-435A134DC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38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B747-BB01-495F-990B-F2CA23EB2D7A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81C-CACF-4CC0-8798-435A134DC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79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B747-BB01-495F-990B-F2CA23EB2D7A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81C-CACF-4CC0-8798-435A134DC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66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B747-BB01-495F-990B-F2CA23EB2D7A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81C-CACF-4CC0-8798-435A134DC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1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B747-BB01-495F-990B-F2CA23EB2D7A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81C-CACF-4CC0-8798-435A134DC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44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B747-BB01-495F-990B-F2CA23EB2D7A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81C-CACF-4CC0-8798-435A134DC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33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B747-BB01-495F-990B-F2CA23EB2D7A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81C-CACF-4CC0-8798-435A134DC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80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9B747-BB01-495F-990B-F2CA23EB2D7A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B281C-CACF-4CC0-8798-435A134DC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45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alistic burning fire flames, Burning hot sparks realistic fire flame,  Fire flames effect 18735106 PNG">
            <a:extLst>
              <a:ext uri="{FF2B5EF4-FFF2-40B4-BE49-F238E27FC236}">
                <a16:creationId xmlns:a16="http://schemas.microsoft.com/office/drawing/2014/main" id="{F286D6EA-4185-D30D-A2C1-5066A63B4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399" y="2238499"/>
            <a:ext cx="485897" cy="48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alistic burning fire flames, Burning hot sparks realistic fire flame,  Fire flames effect 18735106 PNG">
            <a:extLst>
              <a:ext uri="{FF2B5EF4-FFF2-40B4-BE49-F238E27FC236}">
                <a16:creationId xmlns:a16="http://schemas.microsoft.com/office/drawing/2014/main" id="{58C1BF61-3299-5C55-ED53-6AD85F9E2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296" y="2098128"/>
            <a:ext cx="485898" cy="64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alistic burning fire flames, Burning hot sparks realistic fire flame,  Fire flames effect 18735106 PNG">
            <a:extLst>
              <a:ext uri="{FF2B5EF4-FFF2-40B4-BE49-F238E27FC236}">
                <a16:creationId xmlns:a16="http://schemas.microsoft.com/office/drawing/2014/main" id="{95BF4BDB-AE43-95F6-F4F0-6E4D5F1BE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979" y="3135581"/>
            <a:ext cx="779317" cy="77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13C069-BDEF-640E-289F-E5136DA89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524" y="3038524"/>
            <a:ext cx="780952" cy="780952"/>
          </a:xfrm>
          <a:prstGeom prst="rect">
            <a:avLst/>
          </a:prstGeom>
        </p:spPr>
      </p:pic>
      <p:pic>
        <p:nvPicPr>
          <p:cNvPr id="1028" name="Picture 4" descr="Realistic burning fire flames, Burning hot sparks realistic fire flame,  Fire flames effect 18735106 PNG">
            <a:extLst>
              <a:ext uri="{FF2B5EF4-FFF2-40B4-BE49-F238E27FC236}">
                <a16:creationId xmlns:a16="http://schemas.microsoft.com/office/drawing/2014/main" id="{173B0323-FE2E-174B-294E-0884070A7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286" y="3408830"/>
            <a:ext cx="779317" cy="77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lame PNG, Flame Transparent Background - FreeIconsPNG">
            <a:extLst>
              <a:ext uri="{FF2B5EF4-FFF2-40B4-BE49-F238E27FC236}">
                <a16:creationId xmlns:a16="http://schemas.microsoft.com/office/drawing/2014/main" id="{54055094-E1E4-80F4-4944-A3DB45C89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77" y="2188028"/>
            <a:ext cx="485898" cy="80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Flame PNG, Flame Transparent Background - FreeIconsPNG">
            <a:extLst>
              <a:ext uri="{FF2B5EF4-FFF2-40B4-BE49-F238E27FC236}">
                <a16:creationId xmlns:a16="http://schemas.microsoft.com/office/drawing/2014/main" id="{80089B5A-726B-368F-B462-DFEA1DFA8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79" y="2499131"/>
            <a:ext cx="270995" cy="45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8" descr="Flame PNG, Flame Transparent Background - FreeIconsPNG">
            <a:extLst>
              <a:ext uri="{FF2B5EF4-FFF2-40B4-BE49-F238E27FC236}">
                <a16:creationId xmlns:a16="http://schemas.microsoft.com/office/drawing/2014/main" id="{9911D321-7016-1C48-2E38-F966723A8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83" y="2499131"/>
            <a:ext cx="270995" cy="45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Flame PNG, Flame Transparent Background - FreeIconsPNG">
            <a:extLst>
              <a:ext uri="{FF2B5EF4-FFF2-40B4-BE49-F238E27FC236}">
                <a16:creationId xmlns:a16="http://schemas.microsoft.com/office/drawing/2014/main" id="{13748C14-D141-6952-E0F3-A9B844A44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983" y="2499131"/>
            <a:ext cx="270995" cy="45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ealistic burning fire flames, Burning hot sparks realistic fire flame,  Fire flames effect 18735106 PNG">
            <a:extLst>
              <a:ext uri="{FF2B5EF4-FFF2-40B4-BE49-F238E27FC236}">
                <a16:creationId xmlns:a16="http://schemas.microsoft.com/office/drawing/2014/main" id="{076FB7ED-1349-9450-0F61-F576E4E04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13545">
            <a:off x="3315193" y="2098128"/>
            <a:ext cx="485898" cy="64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alistic burning fire flames, Burning hot sparks realistic fire flame,  Fire flames effect 18735106 PNG">
            <a:extLst>
              <a:ext uri="{FF2B5EF4-FFF2-40B4-BE49-F238E27FC236}">
                <a16:creationId xmlns:a16="http://schemas.microsoft.com/office/drawing/2014/main" id="{36646004-56B0-0C84-6F25-B10FFCA70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0000">
            <a:off x="3833262" y="2227687"/>
            <a:ext cx="364290" cy="48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alistic burning fire flames, Burning hot sparks realistic fire flame,  Fire flames effect 18735106 PNG">
            <a:extLst>
              <a:ext uri="{FF2B5EF4-FFF2-40B4-BE49-F238E27FC236}">
                <a16:creationId xmlns:a16="http://schemas.microsoft.com/office/drawing/2014/main" id="{72B5F98A-443C-1ABF-99C0-3409DA359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0000">
            <a:off x="4221915" y="2131212"/>
            <a:ext cx="431753" cy="57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alistic burning fire flames, Burning hot sparks realistic fire flame,  Fire flames effect 18735106 PNG">
            <a:extLst>
              <a:ext uri="{FF2B5EF4-FFF2-40B4-BE49-F238E27FC236}">
                <a16:creationId xmlns:a16="http://schemas.microsoft.com/office/drawing/2014/main" id="{AEB54552-84FA-EEEB-5587-B6E63AA28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77526">
            <a:off x="4633930" y="2206876"/>
            <a:ext cx="516169" cy="51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ealistic burning fire flames, Burning hot sparks realistic fire flame,  Fire flames effect 18735106 PNG">
            <a:extLst>
              <a:ext uri="{FF2B5EF4-FFF2-40B4-BE49-F238E27FC236}">
                <a16:creationId xmlns:a16="http://schemas.microsoft.com/office/drawing/2014/main" id="{5A7F66A3-F9EB-1048-2D9F-E4D796C12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099" y="2098129"/>
            <a:ext cx="624916" cy="62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alistic burning fire flames, Burning hot sparks realistic fire flame,  Fire flames effect 18735106 PNG">
            <a:extLst>
              <a:ext uri="{FF2B5EF4-FFF2-40B4-BE49-F238E27FC236}">
                <a16:creationId xmlns:a16="http://schemas.microsoft.com/office/drawing/2014/main" id="{C7805C28-D668-604C-6A25-A4EBE6304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14813">
            <a:off x="5819015" y="2243001"/>
            <a:ext cx="412982" cy="41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13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1636485-A22F-9249-6DF0-4D51B2EF5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598467" y="0"/>
            <a:ext cx="6709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3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50</TotalTime>
  <Words>0</Words>
  <Application>Microsoft Office PowerPoint</Application>
  <PresentationFormat>A4 용지(210x297mm)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khjeong</dc:creator>
  <cp:lastModifiedBy>다인랩</cp:lastModifiedBy>
  <cp:revision>4</cp:revision>
  <dcterms:created xsi:type="dcterms:W3CDTF">2023-12-05T05:58:41Z</dcterms:created>
  <dcterms:modified xsi:type="dcterms:W3CDTF">2023-12-11T03:56:44Z</dcterms:modified>
</cp:coreProperties>
</file>