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E480F-EF59-D3A9-EB00-1F95A21F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C3D015-4AA5-833C-80B8-5871CB79E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4BCC4-070E-1430-19A1-86EC9326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E3104-8D32-3196-9150-A4ADBDB7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250F1-FD6D-9346-18DD-7BCD18EF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98F13-F2D2-9D68-29B1-7D0C891F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D20F1-7BBC-0541-42A7-695EBE6BC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B3930-8C6A-9FF1-9545-87F1FD94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BFBB-34C7-E573-BC26-09B27197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C5EB2-6B14-C048-AC44-7F88D929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AAAD67-414A-7084-0BFC-8FC3D404E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73AAD-90D5-09FE-C267-1B86286C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D5143-A573-BBD5-CA97-CAC869C2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F0C13-F89B-DD02-52AC-1B30D021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CB90A-9878-11F9-6B5F-CACE3226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0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8CF6C-5763-4200-C98A-EE89A63F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5351D-3610-2321-3B30-3C143A2A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386EF-5442-D678-6B59-2DE0CDFF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D19A6-383F-4725-BD1D-211CECF7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CC48F-18DC-6281-A33A-8D130D50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2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55389-161F-FE5F-B6C8-8E0DB898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154F3-0151-640A-1577-4881A31C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8E8DD-62CE-981B-3FA1-E0734B68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984BD-BA05-796A-065B-A99476D5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DAAA8-160B-5A72-079D-C77280B1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F1B7-28BD-8874-49A8-8FC84E1B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FABE8-0FBB-CB04-5D7D-C1821D1F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3DFE1-39B8-2616-5756-91B168AA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14FFA-E6FB-4813-7E5A-FAF8C82E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AB5A7-0706-CA14-2AEA-AEDCEACD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934D4-C6A4-862D-9158-83210538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0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E4562-8F63-E79E-76CB-802C20F5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6CE47-DA8F-6C85-5033-C9A94E90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606CD-26A9-6AB9-4F8C-E4EF390F4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FCA5BB-DAB8-18F9-6C41-34D81429B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DB9D5C-0C7C-98A9-30E1-A63EBD7D8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A6C3A7-03E9-FF58-CA79-B2719661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1A52B-E962-A788-403E-70A223DB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9C6239-3ED0-2F0F-FCCA-7CA20EF1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4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769D-190A-9A86-810D-1A01D785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A25396-2A0D-7773-6AE5-CF11F68A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C8BB23-538D-12A5-3E5C-CE906280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ED1EA-0819-2CA9-800E-C58DE6E9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51E7A6-2D6D-D6D6-088C-92B3A5BB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5812A-AB23-EE17-221B-1737E126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0FEE4-E977-0394-1A02-50D0B3B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0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26E3E-863D-55C5-E998-67A9F85D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379F7-8F7D-44BB-0E92-396E072B4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EC7501-7FBB-4CAD-A4C0-691EC0EF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C42C3-EE3B-0F84-7001-2FEE780A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3FF4A-1DFC-B477-2117-550E91B9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1F3A9-923A-F8B3-52D3-10E2FDC6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AC15B-BAFC-B027-3858-DF772F92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F9977-4190-376A-7A13-BBC31C63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9121F4-C50C-FF1C-FF83-81F39ADF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C797F-6105-98D5-18C1-629EEAC1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4C85D-5C6A-2EE1-240F-2A956FC8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8BD14-60AA-35A3-54B8-3C567C94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702918-5234-7A74-AAD6-266C2566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8C8F4-82C1-068C-89A8-2FD39D82B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252A7-FD1C-891C-A497-FFE7F80AC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FA5DEF-9C31-4D46-8B30-273D3F2540A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52FE8-2E30-EECB-3AF1-4F80926F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DFF7-2702-35B3-65F0-293751A16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199B3-9219-45F9-B5B2-E9E0D0B0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3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3FF05E-128A-46EB-A654-F92F5BDCC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27302"/>
              </p:ext>
            </p:extLst>
          </p:nvPr>
        </p:nvGraphicFramePr>
        <p:xfrm>
          <a:off x="233082" y="522442"/>
          <a:ext cx="11734800" cy="2425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950">
                  <a:extLst>
                    <a:ext uri="{9D8B030D-6E8A-4147-A177-3AD203B41FA5}">
                      <a16:colId xmlns:a16="http://schemas.microsoft.com/office/drawing/2014/main" val="2289714061"/>
                    </a:ext>
                  </a:extLst>
                </a:gridCol>
                <a:gridCol w="2629976">
                  <a:extLst>
                    <a:ext uri="{9D8B030D-6E8A-4147-A177-3AD203B41FA5}">
                      <a16:colId xmlns:a16="http://schemas.microsoft.com/office/drawing/2014/main" val="3074322668"/>
                    </a:ext>
                  </a:extLst>
                </a:gridCol>
                <a:gridCol w="2850866">
                  <a:extLst>
                    <a:ext uri="{9D8B030D-6E8A-4147-A177-3AD203B41FA5}">
                      <a16:colId xmlns:a16="http://schemas.microsoft.com/office/drawing/2014/main" val="1798977469"/>
                    </a:ext>
                  </a:extLst>
                </a:gridCol>
                <a:gridCol w="2699004">
                  <a:extLst>
                    <a:ext uri="{9D8B030D-6E8A-4147-A177-3AD203B41FA5}">
                      <a16:colId xmlns:a16="http://schemas.microsoft.com/office/drawing/2014/main" val="1643037011"/>
                    </a:ext>
                  </a:extLst>
                </a:gridCol>
                <a:gridCol w="2699004">
                  <a:extLst>
                    <a:ext uri="{9D8B030D-6E8A-4147-A177-3AD203B41FA5}">
                      <a16:colId xmlns:a16="http://schemas.microsoft.com/office/drawing/2014/main" val="2136492913"/>
                    </a:ext>
                  </a:extLst>
                </a:gridCol>
              </a:tblGrid>
              <a:tr h="331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986"/>
                  </a:ext>
                </a:extLst>
              </a:tr>
              <a:tr h="331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Data logger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22096"/>
                  </a:ext>
                </a:extLst>
              </a:tr>
              <a:tr h="331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Edge platform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통계 데이터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form Raw data (.csv)</a:t>
                      </a: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 채널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(60Hz 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분데이터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2. Raw data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 채널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표준편차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경사 및 변위 분석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(60Hz 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분데이터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분석 통계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경사 및 변위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표준편차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/>
                        <a:t>5. PC</a:t>
                      </a:r>
                      <a:r>
                        <a:rPr lang="ko-KR" altLang="en-US" sz="800" dirty="0"/>
                        <a:t>상태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 CPU, RAM, HDD, </a:t>
                      </a:r>
                      <a:r>
                        <a:rPr lang="ko-KR" altLang="en-US" sz="800" dirty="0"/>
                        <a:t>온도 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6.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 기준치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트리거링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이벤트 정보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로거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통신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(??)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데이터로거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raw data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3. 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996294"/>
                  </a:ext>
                </a:extLst>
              </a:tr>
              <a:tr h="3310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함체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75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3BEAB1-4B77-D849-5C21-D3622E641B30}"/>
              </a:ext>
            </a:extLst>
          </p:cNvPr>
          <p:cNvSpPr txBox="1"/>
          <p:nvPr/>
        </p:nvSpPr>
        <p:spPr>
          <a:xfrm>
            <a:off x="233082" y="129540"/>
            <a:ext cx="11734800" cy="2616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</a:rPr>
              <a:t>노후감시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D756A9-4B3F-75FE-33FC-B04BA2528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26937"/>
              </p:ext>
            </p:extLst>
          </p:nvPr>
        </p:nvGraphicFramePr>
        <p:xfrm>
          <a:off x="233082" y="3472412"/>
          <a:ext cx="11734800" cy="157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950">
                  <a:extLst>
                    <a:ext uri="{9D8B030D-6E8A-4147-A177-3AD203B41FA5}">
                      <a16:colId xmlns:a16="http://schemas.microsoft.com/office/drawing/2014/main" val="2289714061"/>
                    </a:ext>
                  </a:extLst>
                </a:gridCol>
                <a:gridCol w="2629976">
                  <a:extLst>
                    <a:ext uri="{9D8B030D-6E8A-4147-A177-3AD203B41FA5}">
                      <a16:colId xmlns:a16="http://schemas.microsoft.com/office/drawing/2014/main" val="3074322668"/>
                    </a:ext>
                  </a:extLst>
                </a:gridCol>
                <a:gridCol w="2850866">
                  <a:extLst>
                    <a:ext uri="{9D8B030D-6E8A-4147-A177-3AD203B41FA5}">
                      <a16:colId xmlns:a16="http://schemas.microsoft.com/office/drawing/2014/main" val="1798977469"/>
                    </a:ext>
                  </a:extLst>
                </a:gridCol>
                <a:gridCol w="2699004">
                  <a:extLst>
                    <a:ext uri="{9D8B030D-6E8A-4147-A177-3AD203B41FA5}">
                      <a16:colId xmlns:a16="http://schemas.microsoft.com/office/drawing/2014/main" val="1643037011"/>
                    </a:ext>
                  </a:extLst>
                </a:gridCol>
                <a:gridCol w="2699004">
                  <a:extLst>
                    <a:ext uri="{9D8B030D-6E8A-4147-A177-3AD203B41FA5}">
                      <a16:colId xmlns:a16="http://schemas.microsoft.com/office/drawing/2014/main" val="2136492913"/>
                    </a:ext>
                  </a:extLst>
                </a:gridCol>
              </a:tblGrid>
              <a:tr h="331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986"/>
                  </a:ext>
                </a:extLst>
              </a:tr>
              <a:tr h="331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Data logger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22096"/>
                  </a:ext>
                </a:extLst>
              </a:tr>
              <a:tr h="331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Edge platform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YoLo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에서 분석된 화재 위치 정보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위치순번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X, Y, W, H, Confidence * 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2. </a:t>
                      </a:r>
                    </a:p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화재 판단을 위한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CCTV Streaming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정상 여부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/>
                        <a:t>2. PC</a:t>
                      </a:r>
                      <a:r>
                        <a:rPr lang="ko-KR" altLang="en-US" sz="800" dirty="0"/>
                        <a:t>상태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 CPU, RAM, HDD, </a:t>
                      </a:r>
                      <a:r>
                        <a:rPr lang="ko-KR" altLang="en-US" sz="800" dirty="0"/>
                        <a:t>온도 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996294"/>
                  </a:ext>
                </a:extLst>
              </a:tr>
              <a:tr h="3310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함체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7561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0423C8-A49E-95E5-C703-F86BCDD8E603}"/>
              </a:ext>
            </a:extLst>
          </p:cNvPr>
          <p:cNvSpPr txBox="1"/>
          <p:nvPr/>
        </p:nvSpPr>
        <p:spPr>
          <a:xfrm>
            <a:off x="233082" y="3079510"/>
            <a:ext cx="11734800" cy="2616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</a:rPr>
              <a:t>화재감시</a:t>
            </a:r>
          </a:p>
        </p:txBody>
      </p:sp>
    </p:spTree>
    <p:extLst>
      <p:ext uri="{BB962C8B-B14F-4D97-AF65-F5344CB8AC3E}">
        <p14:creationId xmlns:p14="http://schemas.microsoft.com/office/powerpoint/2010/main" val="239543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E7893D-2D1C-D3DA-B5B4-9B9404885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58093"/>
              </p:ext>
            </p:extLst>
          </p:nvPr>
        </p:nvGraphicFramePr>
        <p:xfrm>
          <a:off x="233082" y="522442"/>
          <a:ext cx="11734800" cy="2425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950">
                  <a:extLst>
                    <a:ext uri="{9D8B030D-6E8A-4147-A177-3AD203B41FA5}">
                      <a16:colId xmlns:a16="http://schemas.microsoft.com/office/drawing/2014/main" val="2289714061"/>
                    </a:ext>
                  </a:extLst>
                </a:gridCol>
                <a:gridCol w="2629976">
                  <a:extLst>
                    <a:ext uri="{9D8B030D-6E8A-4147-A177-3AD203B41FA5}">
                      <a16:colId xmlns:a16="http://schemas.microsoft.com/office/drawing/2014/main" val="3074322668"/>
                    </a:ext>
                  </a:extLst>
                </a:gridCol>
                <a:gridCol w="2850866">
                  <a:extLst>
                    <a:ext uri="{9D8B030D-6E8A-4147-A177-3AD203B41FA5}">
                      <a16:colId xmlns:a16="http://schemas.microsoft.com/office/drawing/2014/main" val="1798977469"/>
                    </a:ext>
                  </a:extLst>
                </a:gridCol>
                <a:gridCol w="2699004">
                  <a:extLst>
                    <a:ext uri="{9D8B030D-6E8A-4147-A177-3AD203B41FA5}">
                      <a16:colId xmlns:a16="http://schemas.microsoft.com/office/drawing/2014/main" val="1643037011"/>
                    </a:ext>
                  </a:extLst>
                </a:gridCol>
                <a:gridCol w="2699004">
                  <a:extLst>
                    <a:ext uri="{9D8B030D-6E8A-4147-A177-3AD203B41FA5}">
                      <a16:colId xmlns:a16="http://schemas.microsoft.com/office/drawing/2014/main" val="2136492913"/>
                    </a:ext>
                  </a:extLst>
                </a:gridCol>
              </a:tblGrid>
              <a:tr h="331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986"/>
                  </a:ext>
                </a:extLst>
              </a:tr>
              <a:tr h="331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Data logger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22096"/>
                  </a:ext>
                </a:extLst>
              </a:tr>
              <a:tr h="331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Edge platform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통계 데이터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form Raw data (.csv)</a:t>
                      </a: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 채널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(60Hz 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분데이터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2. Raw data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 채널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표준편차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경사 및 변위 분석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(60Hz 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분데이터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분석 통계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경사 및 변위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표준편차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/>
                        <a:t>5. PC</a:t>
                      </a:r>
                      <a:r>
                        <a:rPr lang="ko-KR" altLang="en-US" sz="800" dirty="0"/>
                        <a:t>상태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 CPU, RAM, HDD, </a:t>
                      </a:r>
                      <a:r>
                        <a:rPr lang="ko-KR" altLang="en-US" sz="800" dirty="0"/>
                        <a:t>온도 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6.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 기준치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트리거링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이벤트 정보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데이터로거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통신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(??)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데이터로거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raw data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 여부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3. raw data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검증 결과 이상 여부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(60,000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?)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996294"/>
                  </a:ext>
                </a:extLst>
              </a:tr>
              <a:tr h="3310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함체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7561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CCD320-94F9-51A9-7370-576F47110B02}"/>
              </a:ext>
            </a:extLst>
          </p:cNvPr>
          <p:cNvSpPr txBox="1"/>
          <p:nvPr/>
        </p:nvSpPr>
        <p:spPr>
          <a:xfrm>
            <a:off x="233082" y="129540"/>
            <a:ext cx="11734800" cy="2616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</a:rPr>
              <a:t>충돌감시</a:t>
            </a:r>
          </a:p>
        </p:txBody>
      </p:sp>
    </p:spTree>
    <p:extLst>
      <p:ext uri="{BB962C8B-B14F-4D97-AF65-F5344CB8AC3E}">
        <p14:creationId xmlns:p14="http://schemas.microsoft.com/office/powerpoint/2010/main" val="178384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333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Jaehyuk</dc:creator>
  <cp:lastModifiedBy>Jaehyuk Jang</cp:lastModifiedBy>
  <cp:revision>9</cp:revision>
  <dcterms:created xsi:type="dcterms:W3CDTF">2024-02-15T08:50:47Z</dcterms:created>
  <dcterms:modified xsi:type="dcterms:W3CDTF">2024-02-16T05:15:08Z</dcterms:modified>
</cp:coreProperties>
</file>