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2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4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3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3A91-4EB9-4312-ABEA-A12099F251D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AAAE-670B-4C9E-AB35-DE91B9FF4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51942" y="391281"/>
            <a:ext cx="3350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관리 관련 메뉴 하나로 통합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데이터분석 </a:t>
            </a:r>
            <a:r>
              <a:rPr lang="en-US" altLang="ko-KR" dirty="0"/>
              <a:t>– </a:t>
            </a:r>
            <a:r>
              <a:rPr lang="ko-KR" altLang="en-US" dirty="0"/>
              <a:t>이벤트 현황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– </a:t>
            </a:r>
            <a:r>
              <a:rPr lang="ko-KR" altLang="en-US" dirty="0"/>
              <a:t>이벤트 관리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이벤트 관리 메뉴 신설 및 하위 메뉴로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489" y="80434"/>
            <a:ext cx="6343650" cy="62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이벤트 관리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메뉴 통합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12" y="805826"/>
            <a:ext cx="952633" cy="5687219"/>
          </a:xfrm>
          <a:prstGeom prst="rect">
            <a:avLst/>
          </a:prstGeom>
        </p:spPr>
      </p:pic>
      <p:sp>
        <p:nvSpPr>
          <p:cNvPr id="13" name="왼쪽 화살표 12"/>
          <p:cNvSpPr/>
          <p:nvPr/>
        </p:nvSpPr>
        <p:spPr>
          <a:xfrm>
            <a:off x="2049235" y="5012871"/>
            <a:ext cx="1249135" cy="3102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98371" y="4609683"/>
            <a:ext cx="2865665" cy="6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이벤트 관리 </a:t>
            </a:r>
            <a:r>
              <a:rPr lang="ko-KR" altLang="en-US" dirty="0" err="1"/>
              <a:t>대메뉴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 err="1"/>
              <a:t>대메뉴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관리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4237196" y="5282292"/>
            <a:ext cx="4963953" cy="128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하위메뉴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이벤트 현황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이벤트 등록 설정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기본 이벤트 관리 명칭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4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80492" y="1579729"/>
            <a:ext cx="3350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본부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지사가 선택되지 않은 상태에서 검색 시 전체 데이터에서 사용자 검색 되도록 수정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현재는 본부가 선택되어야지만 검색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 err="1">
                <a:sym typeface="Wingdings" panose="05000000000000000000" pitchFamily="2" charset="2"/>
              </a:rPr>
              <a:t>엔터키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입력시</a:t>
            </a:r>
            <a:r>
              <a:rPr lang="ko-KR" altLang="en-US" dirty="0">
                <a:sym typeface="Wingdings" panose="05000000000000000000" pitchFamily="2" charset="2"/>
              </a:rPr>
              <a:t> 검색 되도록 기능 요청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  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488" y="80434"/>
            <a:ext cx="7548297" cy="62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이벤트 관리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검색기능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579729"/>
            <a:ext cx="4869119" cy="49159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86050" y="1738992"/>
            <a:ext cx="2702379" cy="391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80491" y="1579729"/>
            <a:ext cx="40740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SMS</a:t>
            </a:r>
            <a:r>
              <a:rPr lang="ko-KR" altLang="en-US" dirty="0"/>
              <a:t>는 기능 구현 전까지 비활성화 해주세요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추후 </a:t>
            </a:r>
            <a:r>
              <a:rPr lang="ko-KR" altLang="en-US" dirty="0" err="1">
                <a:sym typeface="Wingdings" panose="05000000000000000000" pitchFamily="2" charset="2"/>
              </a:rPr>
              <a:t>기능구현</a:t>
            </a:r>
            <a:r>
              <a:rPr lang="ko-KR" altLang="en-US" dirty="0">
                <a:sym typeface="Wingdings" panose="05000000000000000000" pitchFamily="2" charset="2"/>
              </a:rPr>
              <a:t> 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교량전도징후감지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” </a:t>
            </a:r>
            <a:r>
              <a:rPr lang="ko-KR" altLang="en-US" dirty="0">
                <a:sym typeface="Wingdings" panose="05000000000000000000" pitchFamily="2" charset="2"/>
              </a:rPr>
              <a:t>센서만  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ko-KR" altLang="en-US" dirty="0">
                <a:sym typeface="Wingdings" panose="05000000000000000000" pitchFamily="2" charset="2"/>
              </a:rPr>
              <a:t>활성화 할 수 있도록 구현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필터가 먹지 않음</a:t>
            </a:r>
            <a:r>
              <a:rPr lang="en-US" altLang="ko-KR" dirty="0"/>
              <a:t>, </a:t>
            </a:r>
            <a:r>
              <a:rPr lang="ko-KR" altLang="en-US" dirty="0" err="1"/>
              <a:t>확인필요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본부</a:t>
            </a:r>
            <a:r>
              <a:rPr lang="en-US" altLang="ko-KR" dirty="0"/>
              <a:t>, </a:t>
            </a:r>
            <a:r>
              <a:rPr lang="ko-KR" altLang="en-US" dirty="0"/>
              <a:t>지사 선택과 상관없이 전체 결과만 나옴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 err="1">
                <a:sym typeface="Wingdings" panose="05000000000000000000" pitchFamily="2" charset="2"/>
              </a:rPr>
              <a:t>엔터키</a:t>
            </a:r>
            <a:r>
              <a:rPr lang="ko-KR" altLang="en-US" dirty="0">
                <a:sym typeface="Wingdings" panose="05000000000000000000" pitchFamily="2" charset="2"/>
              </a:rPr>
              <a:t> 입력 시 검색 되도록 기능 요청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  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488" y="80434"/>
            <a:ext cx="7548297" cy="62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이벤트 관리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검색기능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86050" y="1738992"/>
            <a:ext cx="2702379" cy="391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3" y="1459702"/>
            <a:ext cx="5861957" cy="49561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42309" y="1738992"/>
            <a:ext cx="1872342" cy="391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9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41850" y="0"/>
            <a:ext cx="33501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명칭변경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DevEui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AppKey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아래 </a:t>
            </a:r>
            <a:r>
              <a:rPr lang="ko-KR" altLang="en-US" dirty="0" err="1">
                <a:sym typeface="Wingdings" panose="05000000000000000000" pitchFamily="2" charset="2"/>
              </a:rPr>
              <a:t>컬럼명과</a:t>
            </a:r>
            <a:r>
              <a:rPr lang="ko-KR" altLang="en-US" dirty="0">
                <a:sym typeface="Wingdings" panose="05000000000000000000" pitchFamily="2" charset="2"/>
              </a:rPr>
              <a:t> 명칭 통일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 - </a:t>
            </a:r>
            <a:r>
              <a:rPr lang="ko-KR" altLang="en-US" dirty="0"/>
              <a:t>센서 </a:t>
            </a:r>
            <a:r>
              <a:rPr lang="en-US" altLang="ko-KR" dirty="0"/>
              <a:t>ID : </a:t>
            </a:r>
            <a:r>
              <a:rPr lang="en-US" altLang="ko-KR" dirty="0" err="1"/>
              <a:t>AppKey</a:t>
            </a:r>
            <a:r>
              <a:rPr lang="en-US" altLang="ko-KR" dirty="0"/>
              <a:t>???</a:t>
            </a:r>
          </a:p>
          <a:p>
            <a:r>
              <a:rPr lang="en-US" altLang="ko-KR" dirty="0"/>
              <a:t>  - </a:t>
            </a:r>
            <a:r>
              <a:rPr lang="ko-KR" altLang="en-US" dirty="0" err="1"/>
              <a:t>센서명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센서명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err="1"/>
              <a:t>센서타입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센서종류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4838" y="1375313"/>
            <a:ext cx="8507012" cy="1905266"/>
            <a:chOff x="204527" y="3510037"/>
            <a:chExt cx="8507012" cy="19052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527" y="3510037"/>
              <a:ext cx="8507012" cy="190526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61175" y="4405022"/>
              <a:ext cx="1399430" cy="675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0344" y="4285753"/>
              <a:ext cx="469127" cy="4691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4838" y="4143312"/>
            <a:ext cx="8507012" cy="1752845"/>
            <a:chOff x="204526" y="1208805"/>
            <a:chExt cx="8507012" cy="17528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526" y="1208805"/>
              <a:ext cx="8507012" cy="175284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998966" y="1655196"/>
              <a:ext cx="1399430" cy="11357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64402" y="1337144"/>
              <a:ext cx="469127" cy="4691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87489" y="80434"/>
            <a:ext cx="6343650" cy="62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이벤트 관리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검색기능</a:t>
            </a:r>
          </a:p>
        </p:txBody>
      </p:sp>
      <p:sp>
        <p:nvSpPr>
          <p:cNvPr id="14" name="왼쪽 화살표 13"/>
          <p:cNvSpPr/>
          <p:nvPr/>
        </p:nvSpPr>
        <p:spPr>
          <a:xfrm>
            <a:off x="4528708" y="4531179"/>
            <a:ext cx="4411185" cy="293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64974" y="0"/>
            <a:ext cx="27270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명칭변경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DevEui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AppKey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 err="1">
                <a:sym typeface="Wingdings" panose="05000000000000000000" pitchFamily="2" charset="2"/>
              </a:rPr>
              <a:t>컬럼명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 err="1">
                <a:sym typeface="Wingdings" panose="05000000000000000000" pitchFamily="2" charset="2"/>
              </a:rPr>
              <a:t>설치일자</a:t>
            </a:r>
            <a:r>
              <a:rPr lang="en-US" altLang="ko-KR" dirty="0">
                <a:sym typeface="Wingdings" panose="05000000000000000000" pitchFamily="2" charset="2"/>
              </a:rPr>
              <a:t>…???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이벤트 </a:t>
            </a:r>
            <a:r>
              <a:rPr lang="ko-KR" altLang="en-US" dirty="0" err="1">
                <a:sym typeface="Wingdings" panose="05000000000000000000" pitchFamily="2" charset="2"/>
              </a:rPr>
              <a:t>발생일시로</a:t>
            </a:r>
            <a:r>
              <a:rPr lang="ko-KR" altLang="en-US" dirty="0">
                <a:sym typeface="Wingdings" panose="05000000000000000000" pitchFamily="2" charset="2"/>
              </a:rPr>
              <a:t> 보이는데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확인 후 명칭 수정 필요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시간 표기 </a:t>
            </a:r>
            <a:r>
              <a:rPr lang="ko-KR" altLang="en-US" dirty="0" err="1">
                <a:sym typeface="Wingdings" panose="05000000000000000000" pitchFamily="2" charset="2"/>
              </a:rPr>
              <a:t>포멧</a:t>
            </a:r>
            <a:r>
              <a:rPr lang="ko-KR" altLang="en-US" dirty="0">
                <a:sym typeface="Wingdings" panose="05000000000000000000" pitchFamily="2" charset="2"/>
              </a:rPr>
              <a:t>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 err="1">
                <a:sym typeface="Wingdings" panose="05000000000000000000" pitchFamily="2" charset="2"/>
              </a:rPr>
              <a:t>가독성</a:t>
            </a:r>
            <a:r>
              <a:rPr lang="ko-KR" altLang="en-US" dirty="0">
                <a:sym typeface="Wingdings" panose="05000000000000000000" pitchFamily="2" charset="2"/>
              </a:rPr>
              <a:t> 떨어짐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방식으로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/>
              <a:t>2023-12-18 15:24:46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489" y="80434"/>
            <a:ext cx="6343650" cy="62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이벤트 관리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이벤트 이력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2322577"/>
            <a:ext cx="9319832" cy="26685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363136" y="3276600"/>
            <a:ext cx="2847040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72305" y="2960654"/>
            <a:ext cx="469127" cy="469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6161711" y="2903504"/>
            <a:ext cx="469127" cy="469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32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229</Words>
  <Application>Microsoft Office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Jaehyuk</cp:lastModifiedBy>
  <cp:revision>11</cp:revision>
  <dcterms:created xsi:type="dcterms:W3CDTF">2023-12-11T01:29:56Z</dcterms:created>
  <dcterms:modified xsi:type="dcterms:W3CDTF">2024-02-15T07:59:11Z</dcterms:modified>
</cp:coreProperties>
</file>