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4"/>
  </p:notesMasterIdLst>
  <p:sldIdLst>
    <p:sldId id="256" r:id="rId2"/>
    <p:sldId id="257" r:id="rId3"/>
    <p:sldId id="401" r:id="rId4"/>
    <p:sldId id="402" r:id="rId5"/>
    <p:sldId id="416" r:id="rId6"/>
    <p:sldId id="403" r:id="rId7"/>
    <p:sldId id="419" r:id="rId8"/>
    <p:sldId id="420" r:id="rId9"/>
    <p:sldId id="421" r:id="rId10"/>
    <p:sldId id="399" r:id="rId11"/>
    <p:sldId id="417" r:id="rId12"/>
    <p:sldId id="424" r:id="rId13"/>
    <p:sldId id="425" r:id="rId14"/>
    <p:sldId id="423" r:id="rId15"/>
    <p:sldId id="426" r:id="rId16"/>
    <p:sldId id="427" r:id="rId17"/>
    <p:sldId id="422" r:id="rId18"/>
    <p:sldId id="266" r:id="rId19"/>
    <p:sldId id="428" r:id="rId20"/>
    <p:sldId id="434" r:id="rId21"/>
    <p:sldId id="301" r:id="rId22"/>
    <p:sldId id="429" r:id="rId23"/>
    <p:sldId id="430" r:id="rId24"/>
    <p:sldId id="431" r:id="rId25"/>
    <p:sldId id="435" r:id="rId26"/>
    <p:sldId id="442" r:id="rId27"/>
    <p:sldId id="436" r:id="rId28"/>
    <p:sldId id="439" r:id="rId29"/>
    <p:sldId id="440" r:id="rId30"/>
    <p:sldId id="438" r:id="rId31"/>
    <p:sldId id="449" r:id="rId32"/>
    <p:sldId id="450" r:id="rId33"/>
    <p:sldId id="451" r:id="rId34"/>
    <p:sldId id="452" r:id="rId35"/>
    <p:sldId id="453" r:id="rId36"/>
    <p:sldId id="454" r:id="rId37"/>
    <p:sldId id="443" r:id="rId38"/>
    <p:sldId id="456" r:id="rId39"/>
    <p:sldId id="460" r:id="rId40"/>
    <p:sldId id="444" r:id="rId41"/>
    <p:sldId id="457" r:id="rId42"/>
    <p:sldId id="447" r:id="rId43"/>
    <p:sldId id="462" r:id="rId44"/>
    <p:sldId id="466" r:id="rId45"/>
    <p:sldId id="463" r:id="rId46"/>
    <p:sldId id="467" r:id="rId47"/>
    <p:sldId id="464" r:id="rId48"/>
    <p:sldId id="468" r:id="rId49"/>
    <p:sldId id="465" r:id="rId50"/>
    <p:sldId id="461" r:id="rId51"/>
    <p:sldId id="455" r:id="rId52"/>
    <p:sldId id="469" r:id="rId53"/>
  </p:sldIdLst>
  <p:sldSz cx="12192000" cy="6858000"/>
  <p:notesSz cx="9918700" cy="67849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321" userDrawn="1">
          <p15:clr>
            <a:srgbClr val="A4A3A4"/>
          </p15:clr>
        </p15:guide>
        <p15:guide id="2" orient="horz" pos="2591" userDrawn="1">
          <p15:clr>
            <a:srgbClr val="A4A3A4"/>
          </p15:clr>
        </p15:guide>
        <p15:guide id="3" pos="484" userDrawn="1">
          <p15:clr>
            <a:srgbClr val="A4A3A4"/>
          </p15:clr>
        </p15:guide>
        <p15:guide id="4" orient="horz" pos="913" userDrawn="1">
          <p15:clr>
            <a:srgbClr val="A4A3A4"/>
          </p15:clr>
        </p15:guide>
        <p15:guide id="5" pos="1693" userDrawn="1">
          <p15:clr>
            <a:srgbClr val="A4A3A4"/>
          </p15:clr>
        </p15:guide>
        <p15:guide id="6" orient="horz" pos="32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121"/>
    <a:srgbClr val="FFAA00"/>
    <a:srgbClr val="FF0000"/>
    <a:srgbClr val="3F3F3F"/>
    <a:srgbClr val="FFC000"/>
    <a:srgbClr val="FFCCCC"/>
    <a:srgbClr val="0171BB"/>
    <a:srgbClr val="FFFFFF"/>
    <a:srgbClr val="BFBFB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6" autoAdjust="0"/>
    <p:restoredTop sz="94658" autoAdjust="0"/>
  </p:normalViewPr>
  <p:slideViewPr>
    <p:cSldViewPr snapToGrid="0">
      <p:cViewPr>
        <p:scale>
          <a:sx n="100" d="100"/>
          <a:sy n="100" d="100"/>
        </p:scale>
        <p:origin x="1200" y="630"/>
      </p:cViewPr>
      <p:guideLst>
        <p:guide pos="5321"/>
        <p:guide orient="horz" pos="2591"/>
        <p:guide pos="484"/>
        <p:guide orient="horz" pos="913"/>
        <p:guide pos="1693"/>
        <p:guide orient="horz" pos="3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98103" cy="340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18302" y="1"/>
            <a:ext cx="4298103" cy="340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ABEE3-9179-4563-A4C0-641A85966D14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24175" y="847725"/>
            <a:ext cx="4070350" cy="22907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1870" y="3265269"/>
            <a:ext cx="7934960" cy="267158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44549"/>
            <a:ext cx="4298103" cy="340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18302" y="6444549"/>
            <a:ext cx="4298103" cy="340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EEC5B-1A2F-430F-94D9-2C8BD084A8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558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3.png"/><Relationship Id="rId18" Type="http://schemas.openxmlformats.org/officeDocument/2006/relationships/image" Target="../media/image8.svg"/><Relationship Id="rId3" Type="http://schemas.openxmlformats.org/officeDocument/2006/relationships/tags" Target="../tags/tag3.xml"/><Relationship Id="rId21" Type="http://schemas.openxmlformats.org/officeDocument/2006/relationships/image" Target="../media/image11.png"/><Relationship Id="rId7" Type="http://schemas.openxmlformats.org/officeDocument/2006/relationships/tags" Target="../tags/tag7.xml"/><Relationship Id="rId12" Type="http://schemas.openxmlformats.org/officeDocument/2006/relationships/image" Target="../media/image2.svg"/><Relationship Id="rId17" Type="http://schemas.openxmlformats.org/officeDocument/2006/relationships/image" Target="../media/image7.png"/><Relationship Id="rId2" Type="http://schemas.openxmlformats.org/officeDocument/2006/relationships/tags" Target="../tags/tag2.xml"/><Relationship Id="rId16" Type="http://schemas.openxmlformats.org/officeDocument/2006/relationships/image" Target="../media/image6.svg"/><Relationship Id="rId20" Type="http://schemas.openxmlformats.org/officeDocument/2006/relationships/image" Target="../media/image10.sv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1.png"/><Relationship Id="rId24" Type="http://schemas.openxmlformats.org/officeDocument/2006/relationships/image" Target="../media/image14.svg"/><Relationship Id="rId5" Type="http://schemas.openxmlformats.org/officeDocument/2006/relationships/tags" Target="../tags/tag5.xml"/><Relationship Id="rId15" Type="http://schemas.openxmlformats.org/officeDocument/2006/relationships/image" Target="../media/image5.png"/><Relationship Id="rId23" Type="http://schemas.openxmlformats.org/officeDocument/2006/relationships/image" Target="../media/image13.png"/><Relationship Id="rId10" Type="http://schemas.openxmlformats.org/officeDocument/2006/relationships/slideMaster" Target="../slideMasters/slideMaster1.xml"/><Relationship Id="rId19" Type="http://schemas.openxmlformats.org/officeDocument/2006/relationships/image" Target="../media/image9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4.svg"/><Relationship Id="rId22" Type="http://schemas.openxmlformats.org/officeDocument/2006/relationships/image" Target="../media/image12.sv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FFB4-BCAC-45A4-8866-67B707D46DCD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446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8ECAE77-AB7E-A21E-AE48-FD2EB58B9AB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52331153"/>
              </p:ext>
            </p:extLst>
          </p:nvPr>
        </p:nvGraphicFramePr>
        <p:xfrm>
          <a:off x="264160" y="136525"/>
          <a:ext cx="11612884" cy="280739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701381">
                  <a:extLst>
                    <a:ext uri="{9D8B030D-6E8A-4147-A177-3AD203B41FA5}">
                      <a16:colId xmlns:a16="http://schemas.microsoft.com/office/drawing/2014/main" val="4145626927"/>
                    </a:ext>
                  </a:extLst>
                </a:gridCol>
                <a:gridCol w="1341937">
                  <a:extLst>
                    <a:ext uri="{9D8B030D-6E8A-4147-A177-3AD203B41FA5}">
                      <a16:colId xmlns:a16="http://schemas.microsoft.com/office/drawing/2014/main" val="3128284382"/>
                    </a:ext>
                  </a:extLst>
                </a:gridCol>
                <a:gridCol w="793708">
                  <a:extLst>
                    <a:ext uri="{9D8B030D-6E8A-4147-A177-3AD203B41FA5}">
                      <a16:colId xmlns:a16="http://schemas.microsoft.com/office/drawing/2014/main" val="1270086675"/>
                    </a:ext>
                  </a:extLst>
                </a:gridCol>
                <a:gridCol w="4074909">
                  <a:extLst>
                    <a:ext uri="{9D8B030D-6E8A-4147-A177-3AD203B41FA5}">
                      <a16:colId xmlns:a16="http://schemas.microsoft.com/office/drawing/2014/main" val="708659533"/>
                    </a:ext>
                  </a:extLst>
                </a:gridCol>
                <a:gridCol w="1170105">
                  <a:extLst>
                    <a:ext uri="{9D8B030D-6E8A-4147-A177-3AD203B41FA5}">
                      <a16:colId xmlns:a16="http://schemas.microsoft.com/office/drawing/2014/main" val="227301398"/>
                    </a:ext>
                  </a:extLst>
                </a:gridCol>
                <a:gridCol w="1423764">
                  <a:extLst>
                    <a:ext uri="{9D8B030D-6E8A-4147-A177-3AD203B41FA5}">
                      <a16:colId xmlns:a16="http://schemas.microsoft.com/office/drawing/2014/main" val="3745713975"/>
                    </a:ext>
                  </a:extLst>
                </a:gridCol>
                <a:gridCol w="1301025">
                  <a:extLst>
                    <a:ext uri="{9D8B030D-6E8A-4147-A177-3AD203B41FA5}">
                      <a16:colId xmlns:a16="http://schemas.microsoft.com/office/drawing/2014/main" val="2650162564"/>
                    </a:ext>
                  </a:extLst>
                </a:gridCol>
                <a:gridCol w="806055">
                  <a:extLst>
                    <a:ext uri="{9D8B030D-6E8A-4147-A177-3AD203B41FA5}">
                      <a16:colId xmlns:a16="http://schemas.microsoft.com/office/drawing/2014/main" val="1501361128"/>
                    </a:ext>
                  </a:extLst>
                </a:gridCol>
              </a:tblGrid>
              <a:tr h="2807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화면 </a:t>
                      </a:r>
                      <a:r>
                        <a:rPr lang="en-US" altLang="ko-KR" sz="900"/>
                        <a:t>ID</a:t>
                      </a:r>
                      <a:endParaRPr lang="ko-KR" altLang="en-US" sz="900"/>
                    </a:p>
                  </a:txBody>
                  <a:tcPr marL="96000" marR="0" marT="0" marB="0"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페이지 명</a:t>
                      </a:r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업데이트</a:t>
                      </a:r>
                    </a:p>
                  </a:txBody>
                  <a:tcPr marL="96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페이지 번호</a:t>
                      </a:r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6142615"/>
                  </a:ext>
                </a:extLst>
              </a:tr>
            </a:tbl>
          </a:graphicData>
        </a:graphic>
      </p:graphicFrame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1FFA4142-44F7-6EF6-240E-EE0CBC7942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0599" y="166658"/>
            <a:ext cx="1275967" cy="220470"/>
          </a:xfrm>
        </p:spPr>
        <p:txBody>
          <a:bodyPr anchor="ctr">
            <a:noAutofit/>
          </a:bodyPr>
          <a:lstStyle>
            <a:lvl1pPr marL="0" indent="0" algn="ctr">
              <a:buNone/>
              <a:defRPr sz="900"/>
            </a:lvl1pPr>
            <a:lvl2pPr marL="457200" indent="0">
              <a:buNone/>
              <a:defRPr sz="105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r>
              <a:rPr lang="ko-KR" altLang="en-US"/>
              <a:t>화면 </a:t>
            </a:r>
            <a:r>
              <a:rPr lang="en-US" altLang="ko-KR"/>
              <a:t>ID</a:t>
            </a:r>
            <a:endParaRPr lang="ko-KR" altLang="en-US"/>
          </a:p>
        </p:txBody>
      </p:sp>
      <p:sp>
        <p:nvSpPr>
          <p:cNvPr id="11" name="텍스트 개체 틀 9">
            <a:extLst>
              <a:ext uri="{FF2B5EF4-FFF2-40B4-BE49-F238E27FC236}">
                <a16:creationId xmlns:a16="http://schemas.microsoft.com/office/drawing/2014/main" id="{ADCB0637-6814-6768-C195-6349F64F5E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34427" y="166658"/>
            <a:ext cx="4017123" cy="220470"/>
          </a:xfrm>
        </p:spPr>
        <p:txBody>
          <a:bodyPr anchor="ctr">
            <a:noAutofit/>
          </a:bodyPr>
          <a:lstStyle>
            <a:lvl1pPr marL="0" indent="0" algn="ctr">
              <a:buNone/>
              <a:defRPr sz="900"/>
            </a:lvl1pPr>
            <a:lvl2pPr marL="457200" indent="0">
              <a:buNone/>
              <a:defRPr sz="105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r>
              <a:rPr lang="ko-KR" altLang="en-US"/>
              <a:t>페이지 명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BABE2E-2B39-E101-B3FB-9D6A78944A1C}"/>
              </a:ext>
            </a:extLst>
          </p:cNvPr>
          <p:cNvSpPr/>
          <p:nvPr userDrawn="1"/>
        </p:nvSpPr>
        <p:spPr>
          <a:xfrm>
            <a:off x="264160" y="533911"/>
            <a:ext cx="8572995" cy="61875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5" name="날짜 개체 틀 24">
            <a:extLst>
              <a:ext uri="{FF2B5EF4-FFF2-40B4-BE49-F238E27FC236}">
                <a16:creationId xmlns:a16="http://schemas.microsoft.com/office/drawing/2014/main" id="{1446570D-6139-7B91-42DB-87696436E64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395295" y="178933"/>
            <a:ext cx="1314835" cy="191801"/>
          </a:xfrm>
        </p:spPr>
        <p:txBody>
          <a:bodyPr/>
          <a:lstStyle>
            <a:lvl1pPr algn="ctr">
              <a:defRPr sz="1000"/>
            </a:lvl1pPr>
          </a:lstStyle>
          <a:p>
            <a:fld id="{FDFA8952-F175-493D-BFB3-D0B694125C1F}" type="datetime1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9E4AE256-3AA0-F547-BF25-B573565EF42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28269" y="178932"/>
            <a:ext cx="748776" cy="191801"/>
          </a:xfrm>
        </p:spPr>
        <p:txBody>
          <a:bodyPr/>
          <a:lstStyle>
            <a:lvl1pPr algn="ctr">
              <a:defRPr sz="1000"/>
            </a:lvl1pPr>
          </a:lstStyle>
          <a:p>
            <a:fld id="{5A26B1E4-BEAB-4090-A65B-CA4C38B8663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5D72E2E-7D14-96C8-4199-82C89326945E}"/>
              </a:ext>
            </a:extLst>
          </p:cNvPr>
          <p:cNvGrpSpPr/>
          <p:nvPr userDrawn="1"/>
        </p:nvGrpSpPr>
        <p:grpSpPr>
          <a:xfrm>
            <a:off x="264416" y="539193"/>
            <a:ext cx="8562072" cy="3612124"/>
            <a:chOff x="-523401" y="4748732"/>
            <a:chExt cx="6421554" cy="3612124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C294F21-4C51-31D1-D430-EA46A668A3A4}"/>
                </a:ext>
              </a:extLst>
            </p:cNvPr>
            <p:cNvSpPr/>
            <p:nvPr/>
          </p:nvSpPr>
          <p:spPr>
            <a:xfrm>
              <a:off x="-523401" y="4748732"/>
              <a:ext cx="6421554" cy="3612124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8279BD9-E11B-AF14-D2F4-EC7D8148C8E1}"/>
                </a:ext>
              </a:extLst>
            </p:cNvPr>
            <p:cNvSpPr/>
            <p:nvPr/>
          </p:nvSpPr>
          <p:spPr>
            <a:xfrm>
              <a:off x="-523401" y="4748732"/>
              <a:ext cx="18000" cy="36121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D4020B98-D217-8686-EAF5-A18D6C134CEE}"/>
                </a:ext>
              </a:extLst>
            </p:cNvPr>
            <p:cNvSpPr/>
            <p:nvPr/>
          </p:nvSpPr>
          <p:spPr>
            <a:xfrm flipH="1" flipV="1">
              <a:off x="-505401" y="4814571"/>
              <a:ext cx="148614" cy="341709"/>
            </a:xfrm>
            <a:custGeom>
              <a:avLst/>
              <a:gdLst>
                <a:gd name="connsiteX0" fmla="*/ 144428 w 148614"/>
                <a:gd name="connsiteY0" fmla="*/ 592366 h 592366"/>
                <a:gd name="connsiteX1" fmla="*/ 148614 w 148614"/>
                <a:gd name="connsiteY1" fmla="*/ 592366 h 592366"/>
                <a:gd name="connsiteX2" fmla="*/ 148614 w 148614"/>
                <a:gd name="connsiteY2" fmla="*/ 464175 h 592366"/>
                <a:gd name="connsiteX3" fmla="*/ 148614 w 148614"/>
                <a:gd name="connsiteY3" fmla="*/ 435433 h 592366"/>
                <a:gd name="connsiteX4" fmla="*/ 148614 w 148614"/>
                <a:gd name="connsiteY4" fmla="*/ 156933 h 592366"/>
                <a:gd name="connsiteX5" fmla="*/ 148614 w 148614"/>
                <a:gd name="connsiteY5" fmla="*/ 128191 h 592366"/>
                <a:gd name="connsiteX6" fmla="*/ 148614 w 148614"/>
                <a:gd name="connsiteY6" fmla="*/ 0 h 592366"/>
                <a:gd name="connsiteX7" fmla="*/ 144428 w 148614"/>
                <a:gd name="connsiteY7" fmla="*/ 0 h 592366"/>
                <a:gd name="connsiteX8" fmla="*/ 132041 w 148614"/>
                <a:gd name="connsiteY8" fmla="*/ 68443 h 592366"/>
                <a:gd name="connsiteX9" fmla="*/ 101132 w 148614"/>
                <a:gd name="connsiteY9" fmla="*/ 125275 h 592366"/>
                <a:gd name="connsiteX10" fmla="*/ 69899 w 148614"/>
                <a:gd name="connsiteY10" fmla="*/ 156933 h 592366"/>
                <a:gd name="connsiteX11" fmla="*/ 70376 w 148614"/>
                <a:gd name="connsiteY11" fmla="*/ 156933 h 592366"/>
                <a:gd name="connsiteX12" fmla="*/ 43528 w 148614"/>
                <a:gd name="connsiteY12" fmla="*/ 177395 h 592366"/>
                <a:gd name="connsiteX13" fmla="*/ 0 w 148614"/>
                <a:gd name="connsiteY13" fmla="*/ 296183 h 592366"/>
                <a:gd name="connsiteX14" fmla="*/ 43528 w 148614"/>
                <a:gd name="connsiteY14" fmla="*/ 414971 h 592366"/>
                <a:gd name="connsiteX15" fmla="*/ 70376 w 148614"/>
                <a:gd name="connsiteY15" fmla="*/ 435433 h 592366"/>
                <a:gd name="connsiteX16" fmla="*/ 69899 w 148614"/>
                <a:gd name="connsiteY16" fmla="*/ 435433 h 592366"/>
                <a:gd name="connsiteX17" fmla="*/ 101132 w 148614"/>
                <a:gd name="connsiteY17" fmla="*/ 467092 h 592366"/>
                <a:gd name="connsiteX18" fmla="*/ 132041 w 148614"/>
                <a:gd name="connsiteY18" fmla="*/ 523924 h 59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8614" h="592366">
                  <a:moveTo>
                    <a:pt x="144428" y="592366"/>
                  </a:moveTo>
                  <a:lnTo>
                    <a:pt x="148614" y="592366"/>
                  </a:lnTo>
                  <a:lnTo>
                    <a:pt x="148614" y="464175"/>
                  </a:lnTo>
                  <a:lnTo>
                    <a:pt x="148614" y="435433"/>
                  </a:lnTo>
                  <a:lnTo>
                    <a:pt x="148614" y="156933"/>
                  </a:lnTo>
                  <a:lnTo>
                    <a:pt x="148614" y="128191"/>
                  </a:lnTo>
                  <a:lnTo>
                    <a:pt x="148614" y="0"/>
                  </a:lnTo>
                  <a:lnTo>
                    <a:pt x="144428" y="0"/>
                  </a:lnTo>
                  <a:lnTo>
                    <a:pt x="132041" y="68443"/>
                  </a:lnTo>
                  <a:cubicBezTo>
                    <a:pt x="124208" y="89101"/>
                    <a:pt x="113750" y="108219"/>
                    <a:pt x="101132" y="125275"/>
                  </a:cubicBezTo>
                  <a:lnTo>
                    <a:pt x="69899" y="156933"/>
                  </a:lnTo>
                  <a:lnTo>
                    <a:pt x="70376" y="156933"/>
                  </a:lnTo>
                  <a:lnTo>
                    <a:pt x="43528" y="177395"/>
                  </a:lnTo>
                  <a:cubicBezTo>
                    <a:pt x="16634" y="207796"/>
                    <a:pt x="0" y="249794"/>
                    <a:pt x="0" y="296183"/>
                  </a:cubicBezTo>
                  <a:cubicBezTo>
                    <a:pt x="0" y="342573"/>
                    <a:pt x="16634" y="384571"/>
                    <a:pt x="43528" y="414971"/>
                  </a:cubicBezTo>
                  <a:lnTo>
                    <a:pt x="70376" y="435433"/>
                  </a:lnTo>
                  <a:lnTo>
                    <a:pt x="69899" y="435433"/>
                  </a:lnTo>
                  <a:lnTo>
                    <a:pt x="101132" y="467092"/>
                  </a:lnTo>
                  <a:cubicBezTo>
                    <a:pt x="113750" y="484148"/>
                    <a:pt x="124208" y="503265"/>
                    <a:pt x="132041" y="523924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800"/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A8E4103B-291A-1CD8-3837-60804403882D}"/>
                </a:ext>
              </a:extLst>
            </p:cNvPr>
            <p:cNvSpPr/>
            <p:nvPr/>
          </p:nvSpPr>
          <p:spPr>
            <a:xfrm rot="5400000">
              <a:off x="-475596" y="4946866"/>
              <a:ext cx="89458" cy="7711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pic>
        <p:nvPicPr>
          <p:cNvPr id="33" name="그래픽 32">
            <a:extLst>
              <a:ext uri="{FF2B5EF4-FFF2-40B4-BE49-F238E27FC236}">
                <a16:creationId xmlns:a16="http://schemas.microsoft.com/office/drawing/2014/main" id="{C23EDD7D-234C-8C99-3134-1EFD2F6306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b="31722"/>
          <a:stretch/>
        </p:blipFill>
        <p:spPr>
          <a:xfrm>
            <a:off x="293061" y="1085115"/>
            <a:ext cx="8537372" cy="2073005"/>
          </a:xfrm>
          <a:prstGeom prst="rect">
            <a:avLst/>
          </a:prstGeom>
        </p:spPr>
      </p:pic>
      <p:sp>
        <p:nvSpPr>
          <p:cNvPr id="37" name="Text Box" descr="&lt;Tags&gt;&lt;SMARTRESIZEANCHORS&gt;Absolute,None,Absolute,Absolute&lt;/SMARTRESIZEANCHORS&gt;&lt;/Tags&gt;">
            <a:extLst>
              <a:ext uri="{FF2B5EF4-FFF2-40B4-BE49-F238E27FC236}">
                <a16:creationId xmlns:a16="http://schemas.microsoft.com/office/drawing/2014/main" id="{813038EB-40D5-810A-3619-5CF4EE2F21B8}"/>
              </a:ext>
            </a:extLst>
          </p:cNvPr>
          <p:cNvSpPr/>
          <p:nvPr userDrawn="1"/>
        </p:nvSpPr>
        <p:spPr>
          <a:xfrm>
            <a:off x="846827" y="1090306"/>
            <a:ext cx="1135077" cy="19411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50400" tIns="50400" rIns="50400" bIns="504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>
                <a:solidFill>
                  <a:srgbClr val="333333"/>
                </a:solidFill>
                <a:latin typeface="+mn-ea"/>
                <a:cs typeface="Segoe UI" panose="020B0502040204020203" pitchFamily="34" charset="0"/>
              </a:rPr>
              <a:t>본사</a:t>
            </a:r>
            <a:endParaRPr lang="en-US" altLang="ko-KR" sz="800">
              <a:solidFill>
                <a:srgbClr val="333333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38" name="Arrow Down" descr="&lt;SmartSettings&gt;&lt;SmartResize anchorLeft=&quot;Non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4B4257B5-261B-F481-1687-340F6C245A3B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 flipH="1">
            <a:off x="1886495" y="1177962"/>
            <a:ext cx="53104" cy="18803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50400" tIns="50400" rIns="50400" bIns="5040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D844E9A-A70D-840C-1D02-03764815A05D}"/>
              </a:ext>
            </a:extLst>
          </p:cNvPr>
          <p:cNvCxnSpPr>
            <a:cxnSpLocks/>
          </p:cNvCxnSpPr>
          <p:nvPr userDrawn="1"/>
        </p:nvCxnSpPr>
        <p:spPr>
          <a:xfrm flipH="1">
            <a:off x="292361" y="1071563"/>
            <a:ext cx="853839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0" name="Text Box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3E4890EF-FB6C-6523-B3E9-03072384F1E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2105404" y="1090308"/>
            <a:ext cx="1135077" cy="19411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50400" tIns="50400" rIns="50400" bIns="504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rPr>
              <a:t>지사</a:t>
            </a:r>
            <a:endParaRPr lang="en-US" altLang="ko-KR" sz="80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1" name="Arrow Down" descr="&lt;SmartSettings&gt;&lt;SmartResize anchorLeft=&quot;Non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658ED087-D19B-9C08-ED4B-C7A0886D28FE}"/>
              </a:ext>
            </a:extLst>
          </p:cNvPr>
          <p:cNvSpPr>
            <a:spLocks noChangeAspect="1"/>
          </p:cNvSpPr>
          <p:nvPr userDrawn="1">
            <p:custDataLst>
              <p:tags r:id="rId3"/>
            </p:custDataLst>
          </p:nvPr>
        </p:nvSpPr>
        <p:spPr bwMode="auto">
          <a:xfrm flipH="1">
            <a:off x="3145072" y="1177964"/>
            <a:ext cx="53104" cy="18803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12541" tIns="56271" rIns="112541" bIns="56271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2" name="Text Box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B5B95C67-9115-9B30-7AF6-147AD1D5B568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3351738" y="1090302"/>
            <a:ext cx="1135077" cy="194117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50400" tIns="50400" rIns="50400" bIns="504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rPr>
              <a:t>서비스 종류</a:t>
            </a:r>
            <a:endParaRPr lang="en-US" altLang="ko-KR" sz="60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3" name="Arrow Down" descr="&lt;SmartSettings&gt;&lt;SmartResize anchorLeft=&quot;Non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641F5047-8678-30F3-FE5F-7883B0FE628F}"/>
              </a:ext>
            </a:extLst>
          </p:cNvPr>
          <p:cNvSpPr>
            <a:spLocks noChangeAspect="1"/>
          </p:cNvSpPr>
          <p:nvPr userDrawn="1">
            <p:custDataLst>
              <p:tags r:id="rId5"/>
            </p:custDataLst>
          </p:nvPr>
        </p:nvSpPr>
        <p:spPr bwMode="auto">
          <a:xfrm flipH="1">
            <a:off x="4391405" y="1177957"/>
            <a:ext cx="53104" cy="18803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chemeClr val="bg1"/>
          </a:solidFill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112541" tIns="56271" rIns="112541" bIns="56271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4" name="Text Box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FA3C61DE-42DE-9FD1-1E41-D983CCD627D8}"/>
              </a:ext>
            </a:extLst>
          </p:cNvPr>
          <p:cNvSpPr/>
          <p:nvPr userDrawn="1">
            <p:custDataLst>
              <p:tags r:id="rId6"/>
            </p:custDataLst>
          </p:nvPr>
        </p:nvSpPr>
        <p:spPr>
          <a:xfrm>
            <a:off x="4598071" y="1093037"/>
            <a:ext cx="1135077" cy="194117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50400" tIns="50400" rIns="50400" bIns="504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rPr>
              <a:t>디바이스 종류</a:t>
            </a:r>
            <a:endParaRPr lang="en-US" altLang="ko-KR" sz="60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5" name="Arrow Down" descr="&lt;SmartSettings&gt;&lt;SmartResize anchorLeft=&quot;Non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7CB601EA-59A7-97AF-D20F-95A46928A3E4}"/>
              </a:ext>
            </a:extLst>
          </p:cNvPr>
          <p:cNvSpPr>
            <a:spLocks noChangeAspect="1"/>
          </p:cNvSpPr>
          <p:nvPr userDrawn="1">
            <p:custDataLst>
              <p:tags r:id="rId7"/>
            </p:custDataLst>
          </p:nvPr>
        </p:nvSpPr>
        <p:spPr bwMode="auto">
          <a:xfrm flipH="1">
            <a:off x="5637739" y="1180004"/>
            <a:ext cx="53104" cy="20178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chemeClr val="bg1"/>
          </a:solidFill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112541" tIns="56271" rIns="112541" bIns="56271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6" name="Text Box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2B16B809-BC85-F63C-1131-E043EB526178}"/>
              </a:ext>
            </a:extLst>
          </p:cNvPr>
          <p:cNvSpPr/>
          <p:nvPr userDrawn="1">
            <p:custDataLst>
              <p:tags r:id="rId8"/>
            </p:custDataLst>
          </p:nvPr>
        </p:nvSpPr>
        <p:spPr>
          <a:xfrm>
            <a:off x="5854256" y="1090306"/>
            <a:ext cx="1135077" cy="194117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50400" tIns="50400" rIns="50400" bIns="504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rPr>
              <a:t>센서 종류</a:t>
            </a:r>
            <a:endParaRPr lang="en-US" altLang="ko-KR" sz="60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7" name="Arrow Down" descr="&lt;SmartSettings&gt;&lt;SmartResize anchorLeft=&quot;Non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9B17EF0B-0D02-BAB3-BEC1-8BC2F5BA5CDC}"/>
              </a:ext>
            </a:extLst>
          </p:cNvPr>
          <p:cNvSpPr>
            <a:spLocks noChangeAspect="1"/>
          </p:cNvSpPr>
          <p:nvPr userDrawn="1">
            <p:custDataLst>
              <p:tags r:id="rId9"/>
            </p:custDataLst>
          </p:nvPr>
        </p:nvSpPr>
        <p:spPr bwMode="auto">
          <a:xfrm flipH="1">
            <a:off x="6893923" y="1177962"/>
            <a:ext cx="53104" cy="18803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chemeClr val="bg1"/>
          </a:solidFill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112541" tIns="56271" rIns="112541" bIns="56271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5AD5D7E-9AD0-3F17-54C6-34836857FF69}"/>
              </a:ext>
            </a:extLst>
          </p:cNvPr>
          <p:cNvSpPr txBox="1"/>
          <p:nvPr userDrawn="1"/>
        </p:nvSpPr>
        <p:spPr>
          <a:xfrm>
            <a:off x="5930901" y="8448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800"/>
          </a:p>
        </p:txBody>
      </p:sp>
      <p:pic>
        <p:nvPicPr>
          <p:cNvPr id="127" name="그래픽 126">
            <a:extLst>
              <a:ext uri="{FF2B5EF4-FFF2-40B4-BE49-F238E27FC236}">
                <a16:creationId xmlns:a16="http://schemas.microsoft.com/office/drawing/2014/main" id="{933D5FC9-61F1-876B-149E-D1B4C4F021E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30951" y="3228237"/>
            <a:ext cx="3945295" cy="847680"/>
          </a:xfrm>
          <a:prstGeom prst="rect">
            <a:avLst/>
          </a:prstGeom>
        </p:spPr>
      </p:pic>
      <p:graphicFrame>
        <p:nvGraphicFramePr>
          <p:cNvPr id="130" name="표 398">
            <a:extLst>
              <a:ext uri="{FF2B5EF4-FFF2-40B4-BE49-F238E27FC236}">
                <a16:creationId xmlns:a16="http://schemas.microsoft.com/office/drawing/2014/main" id="{840B14FF-E684-C980-86A1-AF34B9AECBD0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09140031"/>
              </p:ext>
            </p:extLst>
          </p:nvPr>
        </p:nvGraphicFramePr>
        <p:xfrm>
          <a:off x="4333744" y="3228237"/>
          <a:ext cx="4439189" cy="8476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439189">
                  <a:extLst>
                    <a:ext uri="{9D8B030D-6E8A-4147-A177-3AD203B41FA5}">
                      <a16:colId xmlns:a16="http://schemas.microsoft.com/office/drawing/2014/main" val="1737530416"/>
                    </a:ext>
                  </a:extLst>
                </a:gridCol>
              </a:tblGrid>
              <a:tr h="157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실시간 수집 </a:t>
                      </a:r>
                      <a:r>
                        <a:rPr lang="en-US" altLang="ko-KR" sz="800"/>
                        <a:t>/ </a:t>
                      </a:r>
                      <a:r>
                        <a:rPr lang="ko-KR" altLang="en-US" sz="800"/>
                        <a:t>제어 로그</a:t>
                      </a:r>
                    </a:p>
                  </a:txBody>
                  <a:tcPr marL="48000" marR="48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743699"/>
                  </a:ext>
                </a:extLst>
              </a:tr>
              <a:tr h="1328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일자 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(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년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-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월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-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일 시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: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분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: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초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), transaction 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내용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(</a:t>
                      </a:r>
                      <a:r>
                        <a:rPr lang="ko-KR" altLang="en-US" sz="600" err="1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센서명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 및 수신 내용 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Parsing Data 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출력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)</a:t>
                      </a:r>
                      <a:endParaRPr lang="ko-KR" altLang="en-US" sz="600"/>
                    </a:p>
                  </a:txBody>
                  <a:tcPr marL="48000" marR="48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605238"/>
                  </a:ext>
                </a:extLst>
              </a:tr>
              <a:tr h="1328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일자 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(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년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-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월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-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일 시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: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분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: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초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), task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내용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(</a:t>
                      </a:r>
                      <a:r>
                        <a:rPr lang="ko-KR" altLang="en-US" sz="600" err="1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센서명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 및 제어 내용 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Parsing Data 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출력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)</a:t>
                      </a:r>
                      <a:endParaRPr lang="ko-KR" altLang="en-US" sz="600"/>
                    </a:p>
                  </a:txBody>
                  <a:tcPr marL="48000" marR="48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065774"/>
                  </a:ext>
                </a:extLst>
              </a:tr>
              <a:tr h="1328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일자 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(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년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-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월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-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일 시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: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분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: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초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), transaction 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내용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(</a:t>
                      </a:r>
                      <a:r>
                        <a:rPr lang="ko-KR" altLang="en-US" sz="600" err="1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센서명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 및 수신 내용 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Parsing Data 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출력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)</a:t>
                      </a:r>
                      <a:endParaRPr lang="ko-KR" altLang="en-US" sz="600"/>
                    </a:p>
                  </a:txBody>
                  <a:tcPr marL="48000" marR="48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815695"/>
                  </a:ext>
                </a:extLst>
              </a:tr>
              <a:tr h="1328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일자 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(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년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-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월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-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일 시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: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분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: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초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), task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내용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(</a:t>
                      </a:r>
                      <a:r>
                        <a:rPr lang="ko-KR" altLang="en-US" sz="600" err="1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센서명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 및 제어 내용 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Parsing Data 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출력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)</a:t>
                      </a:r>
                      <a:endParaRPr lang="ko-KR" altLang="en-US" sz="600"/>
                    </a:p>
                  </a:txBody>
                  <a:tcPr marL="48000" marR="48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228702"/>
                  </a:ext>
                </a:extLst>
              </a:tr>
            </a:tbl>
          </a:graphicData>
        </a:graphic>
      </p:graphicFrame>
      <p:sp>
        <p:nvSpPr>
          <p:cNvPr id="131" name="TextBox 130">
            <a:extLst>
              <a:ext uri="{FF2B5EF4-FFF2-40B4-BE49-F238E27FC236}">
                <a16:creationId xmlns:a16="http://schemas.microsoft.com/office/drawing/2014/main" id="{6F11AC4F-BD66-CBA1-51E6-FF4FCB550061}"/>
              </a:ext>
            </a:extLst>
          </p:cNvPr>
          <p:cNvSpPr txBox="1"/>
          <p:nvPr userDrawn="1"/>
        </p:nvSpPr>
        <p:spPr>
          <a:xfrm>
            <a:off x="7894640" y="1106129"/>
            <a:ext cx="909349" cy="9233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600">
                <a:solidFill>
                  <a:srgbClr val="222222"/>
                </a:solidFill>
                <a:latin typeface="+mn-ea"/>
                <a:ea typeface="+mn-ea"/>
              </a:rPr>
              <a:t>※ 0</a:t>
            </a:r>
            <a:r>
              <a:rPr lang="ko-KR" altLang="en-US" sz="600">
                <a:solidFill>
                  <a:srgbClr val="222222"/>
                </a:solidFill>
                <a:latin typeface="+mn-ea"/>
                <a:ea typeface="+mn-ea"/>
              </a:rPr>
              <a:t>시 </a:t>
            </a:r>
            <a:r>
              <a:rPr lang="en-US" altLang="ko-KR" sz="600">
                <a:solidFill>
                  <a:srgbClr val="222222"/>
                </a:solidFill>
                <a:latin typeface="+mn-ea"/>
                <a:ea typeface="+mn-ea"/>
              </a:rPr>
              <a:t>~ </a:t>
            </a:r>
            <a:r>
              <a:rPr lang="ko-KR" altLang="en-US" sz="600">
                <a:solidFill>
                  <a:srgbClr val="222222"/>
                </a:solidFill>
                <a:latin typeface="+mn-ea"/>
                <a:ea typeface="+mn-ea"/>
              </a:rPr>
              <a:t>현재</a:t>
            </a:r>
            <a:endParaRPr lang="ko-KR" altLang="en-US" sz="1400">
              <a:latin typeface="+mn-ea"/>
              <a:ea typeface="+mn-ea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BFD073D-5313-F09E-E38D-ED06EB53B149}"/>
              </a:ext>
            </a:extLst>
          </p:cNvPr>
          <p:cNvSpPr txBox="1"/>
          <p:nvPr userDrawn="1"/>
        </p:nvSpPr>
        <p:spPr>
          <a:xfrm>
            <a:off x="7252946" y="3008513"/>
            <a:ext cx="1519989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>
                <a:solidFill>
                  <a:srgbClr val="222222"/>
                </a:solidFill>
                <a:latin typeface="+mn-ea"/>
                <a:ea typeface="+mn-ea"/>
              </a:rPr>
              <a:t>2022-06-20(</a:t>
            </a:r>
            <a:r>
              <a:rPr lang="ko-KR" altLang="en-US" sz="800">
                <a:solidFill>
                  <a:srgbClr val="222222"/>
                </a:solidFill>
                <a:latin typeface="+mn-ea"/>
                <a:ea typeface="+mn-ea"/>
              </a:rPr>
              <a:t>월</a:t>
            </a:r>
            <a:r>
              <a:rPr lang="en-US" altLang="ko-KR" sz="800">
                <a:solidFill>
                  <a:srgbClr val="222222"/>
                </a:solidFill>
                <a:latin typeface="+mn-ea"/>
                <a:ea typeface="+mn-ea"/>
              </a:rPr>
              <a:t>) 15:00:00</a:t>
            </a:r>
            <a:endParaRPr lang="ko-KR" altLang="en-US" sz="1800">
              <a:latin typeface="+mn-ea"/>
              <a:ea typeface="+mn-ea"/>
            </a:endParaRPr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5A570F64-9C18-4920-33C4-9115D863A448}"/>
              </a:ext>
            </a:extLst>
          </p:cNvPr>
          <p:cNvCxnSpPr/>
          <p:nvPr userDrawn="1"/>
        </p:nvCxnSpPr>
        <p:spPr>
          <a:xfrm>
            <a:off x="3797300" y="533911"/>
            <a:ext cx="0" cy="53765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542E27CE-6EB8-AB30-753B-A57E6474F8CF}"/>
              </a:ext>
            </a:extLst>
          </p:cNvPr>
          <p:cNvCxnSpPr/>
          <p:nvPr userDrawn="1"/>
        </p:nvCxnSpPr>
        <p:spPr>
          <a:xfrm>
            <a:off x="7175500" y="533911"/>
            <a:ext cx="0" cy="53765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1" name="자유형: 도형 140">
            <a:extLst>
              <a:ext uri="{FF2B5EF4-FFF2-40B4-BE49-F238E27FC236}">
                <a16:creationId xmlns:a16="http://schemas.microsoft.com/office/drawing/2014/main" id="{9B6C07EE-E0EC-1D9E-3E68-E1288FEFC3F2}"/>
              </a:ext>
            </a:extLst>
          </p:cNvPr>
          <p:cNvSpPr/>
          <p:nvPr userDrawn="1"/>
        </p:nvSpPr>
        <p:spPr>
          <a:xfrm>
            <a:off x="2331630" y="692345"/>
            <a:ext cx="224980" cy="250478"/>
          </a:xfrm>
          <a:custGeom>
            <a:avLst/>
            <a:gdLst>
              <a:gd name="connsiteX0" fmla="*/ 86940 w 168735"/>
              <a:gd name="connsiteY0" fmla="*/ 21150 h 250478"/>
              <a:gd name="connsiteX1" fmla="*/ 122225 w 168735"/>
              <a:gd name="connsiteY1" fmla="*/ 6535 h 250478"/>
              <a:gd name="connsiteX2" fmla="*/ 127040 w 168735"/>
              <a:gd name="connsiteY2" fmla="*/ 23325 h 250478"/>
              <a:gd name="connsiteX3" fmla="*/ 127040 w 168735"/>
              <a:gd name="connsiteY3" fmla="*/ 23325 h 250478"/>
              <a:gd name="connsiteX4" fmla="*/ 122226 w 168735"/>
              <a:gd name="connsiteY4" fmla="*/ 6535 h 250478"/>
              <a:gd name="connsiteX5" fmla="*/ 168724 w 168735"/>
              <a:gd name="connsiteY5" fmla="*/ 1 h 250478"/>
              <a:gd name="connsiteX6" fmla="*/ 168724 w 168735"/>
              <a:gd name="connsiteY6" fmla="*/ 47285 h 250478"/>
              <a:gd name="connsiteX7" fmla="*/ 168724 w 168735"/>
              <a:gd name="connsiteY7" fmla="*/ 47285 h 250478"/>
              <a:gd name="connsiteX8" fmla="*/ 168724 w 168735"/>
              <a:gd name="connsiteY8" fmla="*/ 54184 h 250478"/>
              <a:gd name="connsiteX9" fmla="*/ 168736 w 168735"/>
              <a:gd name="connsiteY9" fmla="*/ 54184 h 250478"/>
              <a:gd name="connsiteX10" fmla="*/ 168736 w 168735"/>
              <a:gd name="connsiteY10" fmla="*/ 86276 h 250478"/>
              <a:gd name="connsiteX11" fmla="*/ 168736 w 168735"/>
              <a:gd name="connsiteY11" fmla="*/ 86276 h 250478"/>
              <a:gd name="connsiteX12" fmla="*/ 168736 w 168735"/>
              <a:gd name="connsiteY12" fmla="*/ 94809 h 250478"/>
              <a:gd name="connsiteX13" fmla="*/ 94630 w 168735"/>
              <a:gd name="connsiteY13" fmla="*/ 168930 h 250478"/>
              <a:gd name="connsiteX14" fmla="*/ 103817 w 168735"/>
              <a:gd name="connsiteY14" fmla="*/ 204662 h 250478"/>
              <a:gd name="connsiteX15" fmla="*/ 96321 w 168735"/>
              <a:gd name="connsiteY15" fmla="*/ 208817 h 250478"/>
              <a:gd name="connsiteX16" fmla="*/ 73075 w 168735"/>
              <a:gd name="connsiteY16" fmla="*/ 221706 h 250478"/>
              <a:gd name="connsiteX17" fmla="*/ 73075 w 168735"/>
              <a:gd name="connsiteY17" fmla="*/ 221713 h 250478"/>
              <a:gd name="connsiteX18" fmla="*/ 62030 w 168735"/>
              <a:gd name="connsiteY18" fmla="*/ 227835 h 250478"/>
              <a:gd name="connsiteX19" fmla="*/ 21184 w 168735"/>
              <a:gd name="connsiteY19" fmla="*/ 250479 h 250478"/>
              <a:gd name="connsiteX20" fmla="*/ 86940 w 168735"/>
              <a:gd name="connsiteY20" fmla="*/ 21150 h 250478"/>
              <a:gd name="connsiteX21" fmla="*/ 140440 w 168735"/>
              <a:gd name="connsiteY21" fmla="*/ 70015 h 250478"/>
              <a:gd name="connsiteX22" fmla="*/ 138737 w 168735"/>
              <a:gd name="connsiteY22" fmla="*/ 64060 h 250478"/>
              <a:gd name="connsiteX23" fmla="*/ 138737 w 168735"/>
              <a:gd name="connsiteY23" fmla="*/ 64060 h 250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68735" h="250478">
                <a:moveTo>
                  <a:pt x="86940" y="21150"/>
                </a:moveTo>
                <a:cubicBezTo>
                  <a:pt x="98088" y="14911"/>
                  <a:pt x="109930" y="10006"/>
                  <a:pt x="122225" y="6535"/>
                </a:cubicBezTo>
                <a:lnTo>
                  <a:pt x="127040" y="23325"/>
                </a:lnTo>
                <a:lnTo>
                  <a:pt x="127040" y="23325"/>
                </a:lnTo>
                <a:lnTo>
                  <a:pt x="122226" y="6535"/>
                </a:lnTo>
                <a:cubicBezTo>
                  <a:pt x="137339" y="2172"/>
                  <a:pt x="152994" y="-28"/>
                  <a:pt x="168724" y="1"/>
                </a:cubicBezTo>
                <a:lnTo>
                  <a:pt x="168724" y="47285"/>
                </a:lnTo>
                <a:lnTo>
                  <a:pt x="168724" y="47285"/>
                </a:lnTo>
                <a:lnTo>
                  <a:pt x="168724" y="54184"/>
                </a:lnTo>
                <a:lnTo>
                  <a:pt x="168736" y="54184"/>
                </a:lnTo>
                <a:lnTo>
                  <a:pt x="168736" y="86276"/>
                </a:lnTo>
                <a:lnTo>
                  <a:pt x="168736" y="86276"/>
                </a:lnTo>
                <a:lnTo>
                  <a:pt x="168736" y="94809"/>
                </a:lnTo>
                <a:cubicBezTo>
                  <a:pt x="127805" y="94813"/>
                  <a:pt x="94626" y="127999"/>
                  <a:pt x="94630" y="168930"/>
                </a:cubicBezTo>
                <a:cubicBezTo>
                  <a:pt x="94632" y="181425"/>
                  <a:pt x="97792" y="193716"/>
                  <a:pt x="103817" y="204662"/>
                </a:cubicBezTo>
                <a:lnTo>
                  <a:pt x="96321" y="208817"/>
                </a:lnTo>
                <a:lnTo>
                  <a:pt x="73075" y="221706"/>
                </a:lnTo>
                <a:lnTo>
                  <a:pt x="73075" y="221713"/>
                </a:lnTo>
                <a:lnTo>
                  <a:pt x="62030" y="227835"/>
                </a:lnTo>
                <a:lnTo>
                  <a:pt x="21184" y="250479"/>
                </a:lnTo>
                <a:cubicBezTo>
                  <a:pt x="-23987" y="168994"/>
                  <a:pt x="5455" y="66320"/>
                  <a:pt x="86940" y="21150"/>
                </a:cubicBezTo>
                <a:close/>
                <a:moveTo>
                  <a:pt x="140440" y="70015"/>
                </a:moveTo>
                <a:lnTo>
                  <a:pt x="138737" y="64060"/>
                </a:lnTo>
                <a:lnTo>
                  <a:pt x="138737" y="64060"/>
                </a:lnTo>
                <a:close/>
              </a:path>
            </a:pathLst>
          </a:custGeom>
          <a:solidFill>
            <a:srgbClr val="FFAA00"/>
          </a:solidFill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42" name="자유형: 도형 141">
            <a:extLst>
              <a:ext uri="{FF2B5EF4-FFF2-40B4-BE49-F238E27FC236}">
                <a16:creationId xmlns:a16="http://schemas.microsoft.com/office/drawing/2014/main" id="{AE7FC358-C43C-EDF4-2B86-77F5C7484230}"/>
              </a:ext>
            </a:extLst>
          </p:cNvPr>
          <p:cNvSpPr/>
          <p:nvPr userDrawn="1"/>
        </p:nvSpPr>
        <p:spPr>
          <a:xfrm>
            <a:off x="2359873" y="692342"/>
            <a:ext cx="421647" cy="337418"/>
          </a:xfrm>
          <a:custGeom>
            <a:avLst/>
            <a:gdLst>
              <a:gd name="connsiteX0" fmla="*/ 147727 w 316235"/>
              <a:gd name="connsiteY0" fmla="*/ 337419 h 337418"/>
              <a:gd name="connsiteX1" fmla="*/ 2968 w 316235"/>
              <a:gd name="connsiteY1" fmla="*/ 255582 h 337418"/>
              <a:gd name="connsiteX2" fmla="*/ 25 w 316235"/>
              <a:gd name="connsiteY2" fmla="*/ 250482 h 337418"/>
              <a:gd name="connsiteX3" fmla="*/ 21540 w 316235"/>
              <a:gd name="connsiteY3" fmla="*/ 238557 h 337418"/>
              <a:gd name="connsiteX4" fmla="*/ 47443 w 316235"/>
              <a:gd name="connsiteY4" fmla="*/ 224197 h 337418"/>
              <a:gd name="connsiteX5" fmla="*/ 47443 w 316235"/>
              <a:gd name="connsiteY5" fmla="*/ 224189 h 337418"/>
              <a:gd name="connsiteX6" fmla="*/ 62046 w 316235"/>
              <a:gd name="connsiteY6" fmla="*/ 216095 h 337418"/>
              <a:gd name="connsiteX7" fmla="*/ 82662 w 316235"/>
              <a:gd name="connsiteY7" fmla="*/ 204666 h 337418"/>
              <a:gd name="connsiteX8" fmla="*/ 183269 w 316235"/>
              <a:gd name="connsiteY8" fmla="*/ 233874 h 337418"/>
              <a:gd name="connsiteX9" fmla="*/ 209829 w 316235"/>
              <a:gd name="connsiteY9" fmla="*/ 209105 h 337418"/>
              <a:gd name="connsiteX10" fmla="*/ 209829 w 316235"/>
              <a:gd name="connsiteY10" fmla="*/ 209105 h 337418"/>
              <a:gd name="connsiteX11" fmla="*/ 187804 w 316235"/>
              <a:gd name="connsiteY11" fmla="*/ 106668 h 337418"/>
              <a:gd name="connsiteX12" fmla="*/ 147580 w 316235"/>
              <a:gd name="connsiteY12" fmla="*/ 94809 h 337418"/>
              <a:gd name="connsiteX13" fmla="*/ 147580 w 316235"/>
              <a:gd name="connsiteY13" fmla="*/ 66041 h 337418"/>
              <a:gd name="connsiteX14" fmla="*/ 147580 w 316235"/>
              <a:gd name="connsiteY14" fmla="*/ 66041 h 337418"/>
              <a:gd name="connsiteX15" fmla="*/ 147580 w 316235"/>
              <a:gd name="connsiteY15" fmla="*/ 59859 h 337418"/>
              <a:gd name="connsiteX16" fmla="*/ 147567 w 316235"/>
              <a:gd name="connsiteY16" fmla="*/ 59859 h 337418"/>
              <a:gd name="connsiteX17" fmla="*/ 147567 w 316235"/>
              <a:gd name="connsiteY17" fmla="*/ 17470 h 337418"/>
              <a:gd name="connsiteX18" fmla="*/ 147567 w 316235"/>
              <a:gd name="connsiteY18" fmla="*/ 17470 h 337418"/>
              <a:gd name="connsiteX19" fmla="*/ 147567 w 316235"/>
              <a:gd name="connsiteY19" fmla="*/ 1 h 337418"/>
              <a:gd name="connsiteX20" fmla="*/ 316261 w 316235"/>
              <a:gd name="connsiteY20" fmla="*/ 168697 h 337418"/>
              <a:gd name="connsiteX21" fmla="*/ 289045 w 316235"/>
              <a:gd name="connsiteY21" fmla="*/ 260574 h 337418"/>
              <a:gd name="connsiteX22" fmla="*/ 274398 w 316235"/>
              <a:gd name="connsiteY22" fmla="*/ 251062 h 337418"/>
              <a:gd name="connsiteX23" fmla="*/ 274398 w 316235"/>
              <a:gd name="connsiteY23" fmla="*/ 251062 h 337418"/>
              <a:gd name="connsiteX24" fmla="*/ 289046 w 316235"/>
              <a:gd name="connsiteY24" fmla="*/ 260574 h 337418"/>
              <a:gd name="connsiteX25" fmla="*/ 234451 w 316235"/>
              <a:gd name="connsiteY25" fmla="*/ 313296 h 337418"/>
              <a:gd name="connsiteX26" fmla="*/ 147737 w 316235"/>
              <a:gd name="connsiteY26" fmla="*/ 337416 h 337418"/>
              <a:gd name="connsiteX27" fmla="*/ 233659 w 316235"/>
              <a:gd name="connsiteY27" fmla="*/ 224584 h 337418"/>
              <a:gd name="connsiteX28" fmla="*/ 239292 w 316235"/>
              <a:gd name="connsiteY28" fmla="*/ 228243 h 337418"/>
              <a:gd name="connsiteX29" fmla="*/ 239292 w 316235"/>
              <a:gd name="connsiteY29" fmla="*/ 228243 h 337418"/>
              <a:gd name="connsiteX30" fmla="*/ 233659 w 316235"/>
              <a:gd name="connsiteY30" fmla="*/ 224585 h 33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16235" h="337418">
                <a:moveTo>
                  <a:pt x="147727" y="337419"/>
                </a:moveTo>
                <a:cubicBezTo>
                  <a:pt x="88443" y="337484"/>
                  <a:pt x="33480" y="306412"/>
                  <a:pt x="2968" y="255582"/>
                </a:cubicBezTo>
                <a:cubicBezTo>
                  <a:pt x="1625" y="253344"/>
                  <a:pt x="1289" y="252763"/>
                  <a:pt x="25" y="250482"/>
                </a:cubicBezTo>
                <a:lnTo>
                  <a:pt x="21540" y="238557"/>
                </a:lnTo>
                <a:lnTo>
                  <a:pt x="47443" y="224197"/>
                </a:lnTo>
                <a:lnTo>
                  <a:pt x="47443" y="224189"/>
                </a:lnTo>
                <a:lnTo>
                  <a:pt x="62046" y="216095"/>
                </a:lnTo>
                <a:lnTo>
                  <a:pt x="82662" y="204666"/>
                </a:lnTo>
                <a:cubicBezTo>
                  <a:pt x="102378" y="240513"/>
                  <a:pt x="147421" y="253590"/>
                  <a:pt x="183269" y="233874"/>
                </a:cubicBezTo>
                <a:cubicBezTo>
                  <a:pt x="194040" y="227950"/>
                  <a:pt x="203168" y="219438"/>
                  <a:pt x="209829" y="209105"/>
                </a:cubicBezTo>
                <a:lnTo>
                  <a:pt x="209829" y="209105"/>
                </a:lnTo>
                <a:cubicBezTo>
                  <a:pt x="232034" y="174735"/>
                  <a:pt x="222174" y="128872"/>
                  <a:pt x="187804" y="106668"/>
                </a:cubicBezTo>
                <a:cubicBezTo>
                  <a:pt x="175817" y="98924"/>
                  <a:pt x="161850" y="94806"/>
                  <a:pt x="147580" y="94809"/>
                </a:cubicBezTo>
                <a:lnTo>
                  <a:pt x="147580" y="66041"/>
                </a:lnTo>
                <a:lnTo>
                  <a:pt x="147580" y="66041"/>
                </a:lnTo>
                <a:lnTo>
                  <a:pt x="147580" y="59859"/>
                </a:lnTo>
                <a:lnTo>
                  <a:pt x="147567" y="59859"/>
                </a:lnTo>
                <a:lnTo>
                  <a:pt x="147567" y="17470"/>
                </a:lnTo>
                <a:lnTo>
                  <a:pt x="147567" y="17470"/>
                </a:lnTo>
                <a:lnTo>
                  <a:pt x="147567" y="1"/>
                </a:lnTo>
                <a:cubicBezTo>
                  <a:pt x="240732" y="1"/>
                  <a:pt x="316261" y="75530"/>
                  <a:pt x="316261" y="168697"/>
                </a:cubicBezTo>
                <a:cubicBezTo>
                  <a:pt x="316261" y="203261"/>
                  <a:pt x="307871" y="231586"/>
                  <a:pt x="289045" y="260574"/>
                </a:cubicBezTo>
                <a:lnTo>
                  <a:pt x="274398" y="251062"/>
                </a:lnTo>
                <a:lnTo>
                  <a:pt x="274398" y="251062"/>
                </a:lnTo>
                <a:lnTo>
                  <a:pt x="289046" y="260574"/>
                </a:lnTo>
                <a:cubicBezTo>
                  <a:pt x="275250" y="282200"/>
                  <a:pt x="256544" y="300263"/>
                  <a:pt x="234451" y="313296"/>
                </a:cubicBezTo>
                <a:cubicBezTo>
                  <a:pt x="208280" y="329079"/>
                  <a:pt x="178298" y="337419"/>
                  <a:pt x="147737" y="337416"/>
                </a:cubicBezTo>
                <a:close/>
                <a:moveTo>
                  <a:pt x="233659" y="224584"/>
                </a:moveTo>
                <a:lnTo>
                  <a:pt x="239292" y="228243"/>
                </a:lnTo>
                <a:lnTo>
                  <a:pt x="239292" y="228243"/>
                </a:lnTo>
                <a:lnTo>
                  <a:pt x="233659" y="224585"/>
                </a:lnTo>
                <a:close/>
              </a:path>
            </a:pathLst>
          </a:custGeom>
          <a:solidFill>
            <a:srgbClr val="0171BB"/>
          </a:solidFill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43" name="자유형: 도형 142">
            <a:extLst>
              <a:ext uri="{FF2B5EF4-FFF2-40B4-BE49-F238E27FC236}">
                <a16:creationId xmlns:a16="http://schemas.microsoft.com/office/drawing/2014/main" id="{3ACA0BE9-47E6-E5AF-5889-37A5F1F8204F}"/>
              </a:ext>
            </a:extLst>
          </p:cNvPr>
          <p:cNvSpPr/>
          <p:nvPr userDrawn="1"/>
        </p:nvSpPr>
        <p:spPr>
          <a:xfrm>
            <a:off x="2331629" y="692342"/>
            <a:ext cx="449891" cy="337418"/>
          </a:xfrm>
          <a:custGeom>
            <a:avLst/>
            <a:gdLst>
              <a:gd name="connsiteX0" fmla="*/ 1 w 337418"/>
              <a:gd name="connsiteY0" fmla="*/ 1 h 337418"/>
              <a:gd name="connsiteX1" fmla="*/ 337419 w 337418"/>
              <a:gd name="connsiteY1" fmla="*/ 1 h 337418"/>
              <a:gd name="connsiteX2" fmla="*/ 337419 w 337418"/>
              <a:gd name="connsiteY2" fmla="*/ 337419 h 337418"/>
              <a:gd name="connsiteX3" fmla="*/ 1 w 337418"/>
              <a:gd name="connsiteY3" fmla="*/ 337419 h 33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18" h="337418">
                <a:moveTo>
                  <a:pt x="1" y="1"/>
                </a:moveTo>
                <a:lnTo>
                  <a:pt x="337419" y="1"/>
                </a:lnTo>
                <a:lnTo>
                  <a:pt x="337419" y="337419"/>
                </a:lnTo>
                <a:lnTo>
                  <a:pt x="1" y="337419"/>
                </a:lnTo>
                <a:close/>
              </a:path>
            </a:pathLst>
          </a:custGeom>
          <a:noFill/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44" name="자유형: 도형 143">
            <a:extLst>
              <a:ext uri="{FF2B5EF4-FFF2-40B4-BE49-F238E27FC236}">
                <a16:creationId xmlns:a16="http://schemas.microsoft.com/office/drawing/2014/main" id="{8B33DA61-2358-C423-8064-DD4385623B2F}"/>
              </a:ext>
            </a:extLst>
          </p:cNvPr>
          <p:cNvSpPr/>
          <p:nvPr userDrawn="1"/>
        </p:nvSpPr>
        <p:spPr>
          <a:xfrm>
            <a:off x="2410892" y="751770"/>
            <a:ext cx="291363" cy="218522"/>
          </a:xfrm>
          <a:custGeom>
            <a:avLst/>
            <a:gdLst>
              <a:gd name="connsiteX0" fmla="*/ 69 w 218522"/>
              <a:gd name="connsiteY0" fmla="*/ 69 h 218522"/>
              <a:gd name="connsiteX1" fmla="*/ 218592 w 218522"/>
              <a:gd name="connsiteY1" fmla="*/ 69 h 218522"/>
              <a:gd name="connsiteX2" fmla="*/ 218592 w 218522"/>
              <a:gd name="connsiteY2" fmla="*/ 218591 h 218522"/>
              <a:gd name="connsiteX3" fmla="*/ 69 w 218522"/>
              <a:gd name="connsiteY3" fmla="*/ 218591 h 218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522" h="218522">
                <a:moveTo>
                  <a:pt x="69" y="69"/>
                </a:moveTo>
                <a:lnTo>
                  <a:pt x="218592" y="69"/>
                </a:lnTo>
                <a:lnTo>
                  <a:pt x="218592" y="218591"/>
                </a:lnTo>
                <a:lnTo>
                  <a:pt x="69" y="218591"/>
                </a:lnTo>
                <a:close/>
              </a:path>
            </a:pathLst>
          </a:custGeom>
          <a:noFill/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45" name="자유형: 도형 144">
            <a:extLst>
              <a:ext uri="{FF2B5EF4-FFF2-40B4-BE49-F238E27FC236}">
                <a16:creationId xmlns:a16="http://schemas.microsoft.com/office/drawing/2014/main" id="{C0355251-7958-6CC0-BBE6-7DD826B77B4E}"/>
              </a:ext>
            </a:extLst>
          </p:cNvPr>
          <p:cNvSpPr/>
          <p:nvPr userDrawn="1"/>
        </p:nvSpPr>
        <p:spPr>
          <a:xfrm>
            <a:off x="2331630" y="692346"/>
            <a:ext cx="449887" cy="337415"/>
          </a:xfrm>
          <a:custGeom>
            <a:avLst/>
            <a:gdLst>
              <a:gd name="connsiteX0" fmla="*/ 1 w 337415"/>
              <a:gd name="connsiteY0" fmla="*/ 1 h 337415"/>
              <a:gd name="connsiteX1" fmla="*/ 337416 w 337415"/>
              <a:gd name="connsiteY1" fmla="*/ 1 h 337415"/>
              <a:gd name="connsiteX2" fmla="*/ 337416 w 337415"/>
              <a:gd name="connsiteY2" fmla="*/ 337416 h 337415"/>
              <a:gd name="connsiteX3" fmla="*/ 1 w 337415"/>
              <a:gd name="connsiteY3" fmla="*/ 337416 h 33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15" h="337415">
                <a:moveTo>
                  <a:pt x="1" y="1"/>
                </a:moveTo>
                <a:lnTo>
                  <a:pt x="337416" y="1"/>
                </a:lnTo>
                <a:lnTo>
                  <a:pt x="337416" y="337416"/>
                </a:lnTo>
                <a:lnTo>
                  <a:pt x="1" y="337416"/>
                </a:lnTo>
                <a:close/>
              </a:path>
            </a:pathLst>
          </a:custGeom>
          <a:noFill/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46" name="자유형: 도형 145">
            <a:extLst>
              <a:ext uri="{FF2B5EF4-FFF2-40B4-BE49-F238E27FC236}">
                <a16:creationId xmlns:a16="http://schemas.microsoft.com/office/drawing/2014/main" id="{DD43419F-BA7C-A89C-78CD-A7F23A06080E}"/>
              </a:ext>
            </a:extLst>
          </p:cNvPr>
          <p:cNvSpPr/>
          <p:nvPr userDrawn="1"/>
        </p:nvSpPr>
        <p:spPr>
          <a:xfrm>
            <a:off x="2410893" y="751771"/>
            <a:ext cx="291361" cy="218521"/>
          </a:xfrm>
          <a:custGeom>
            <a:avLst/>
            <a:gdLst>
              <a:gd name="connsiteX0" fmla="*/ 69 w 218521"/>
              <a:gd name="connsiteY0" fmla="*/ 69 h 218521"/>
              <a:gd name="connsiteX1" fmla="*/ 218590 w 218521"/>
              <a:gd name="connsiteY1" fmla="*/ 69 h 218521"/>
              <a:gd name="connsiteX2" fmla="*/ 218590 w 218521"/>
              <a:gd name="connsiteY2" fmla="*/ 218590 h 218521"/>
              <a:gd name="connsiteX3" fmla="*/ 69 w 218521"/>
              <a:gd name="connsiteY3" fmla="*/ 218590 h 218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521" h="218521">
                <a:moveTo>
                  <a:pt x="69" y="69"/>
                </a:moveTo>
                <a:lnTo>
                  <a:pt x="218590" y="69"/>
                </a:lnTo>
                <a:lnTo>
                  <a:pt x="218590" y="218590"/>
                </a:lnTo>
                <a:lnTo>
                  <a:pt x="69" y="218590"/>
                </a:lnTo>
                <a:close/>
              </a:path>
            </a:pathLst>
          </a:custGeom>
          <a:noFill/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47" name="자유형: 도형 146">
            <a:extLst>
              <a:ext uri="{FF2B5EF4-FFF2-40B4-BE49-F238E27FC236}">
                <a16:creationId xmlns:a16="http://schemas.microsoft.com/office/drawing/2014/main" id="{8EA3A5FB-8E88-EC7C-296F-F9EDEC481073}"/>
              </a:ext>
            </a:extLst>
          </p:cNvPr>
          <p:cNvSpPr/>
          <p:nvPr userDrawn="1"/>
        </p:nvSpPr>
        <p:spPr>
          <a:xfrm>
            <a:off x="2331630" y="692346"/>
            <a:ext cx="449887" cy="337415"/>
          </a:xfrm>
          <a:custGeom>
            <a:avLst/>
            <a:gdLst>
              <a:gd name="connsiteX0" fmla="*/ 1 w 337415"/>
              <a:gd name="connsiteY0" fmla="*/ 1 h 337415"/>
              <a:gd name="connsiteX1" fmla="*/ 337416 w 337415"/>
              <a:gd name="connsiteY1" fmla="*/ 1 h 337415"/>
              <a:gd name="connsiteX2" fmla="*/ 337416 w 337415"/>
              <a:gd name="connsiteY2" fmla="*/ 337416 h 337415"/>
              <a:gd name="connsiteX3" fmla="*/ 1 w 337415"/>
              <a:gd name="connsiteY3" fmla="*/ 337416 h 33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15" h="337415">
                <a:moveTo>
                  <a:pt x="1" y="1"/>
                </a:moveTo>
                <a:lnTo>
                  <a:pt x="337416" y="1"/>
                </a:lnTo>
                <a:lnTo>
                  <a:pt x="337416" y="337416"/>
                </a:lnTo>
                <a:lnTo>
                  <a:pt x="1" y="337416"/>
                </a:lnTo>
                <a:close/>
              </a:path>
            </a:pathLst>
          </a:custGeom>
          <a:noFill/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48" name="자유형: 도형 147">
            <a:extLst>
              <a:ext uri="{FF2B5EF4-FFF2-40B4-BE49-F238E27FC236}">
                <a16:creationId xmlns:a16="http://schemas.microsoft.com/office/drawing/2014/main" id="{A70CC884-7591-336E-5F66-B6F8F9D4F459}"/>
              </a:ext>
            </a:extLst>
          </p:cNvPr>
          <p:cNvSpPr/>
          <p:nvPr userDrawn="1"/>
        </p:nvSpPr>
        <p:spPr>
          <a:xfrm>
            <a:off x="2410893" y="751771"/>
            <a:ext cx="291361" cy="218521"/>
          </a:xfrm>
          <a:custGeom>
            <a:avLst/>
            <a:gdLst>
              <a:gd name="connsiteX0" fmla="*/ 69 w 218521"/>
              <a:gd name="connsiteY0" fmla="*/ 69 h 218521"/>
              <a:gd name="connsiteX1" fmla="*/ 218590 w 218521"/>
              <a:gd name="connsiteY1" fmla="*/ 69 h 218521"/>
              <a:gd name="connsiteX2" fmla="*/ 218590 w 218521"/>
              <a:gd name="connsiteY2" fmla="*/ 218590 h 218521"/>
              <a:gd name="connsiteX3" fmla="*/ 69 w 218521"/>
              <a:gd name="connsiteY3" fmla="*/ 218590 h 218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521" h="218521">
                <a:moveTo>
                  <a:pt x="69" y="69"/>
                </a:moveTo>
                <a:lnTo>
                  <a:pt x="218590" y="69"/>
                </a:lnTo>
                <a:lnTo>
                  <a:pt x="218590" y="218590"/>
                </a:lnTo>
                <a:lnTo>
                  <a:pt x="69" y="218590"/>
                </a:lnTo>
                <a:close/>
              </a:path>
            </a:pathLst>
          </a:custGeom>
          <a:noFill/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pic>
        <p:nvPicPr>
          <p:cNvPr id="149" name="그래픽 148">
            <a:extLst>
              <a:ext uri="{FF2B5EF4-FFF2-40B4-BE49-F238E27FC236}">
                <a16:creationId xmlns:a16="http://schemas.microsoft.com/office/drawing/2014/main" id="{00CD35A9-381E-5EA9-D68A-F4FDA600E901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37762" y="712190"/>
            <a:ext cx="111255" cy="321842"/>
          </a:xfrm>
          <a:prstGeom prst="rect">
            <a:avLst/>
          </a:prstGeom>
        </p:spPr>
      </p:pic>
      <p:pic>
        <p:nvPicPr>
          <p:cNvPr id="150" name="그래픽 149">
            <a:extLst>
              <a:ext uri="{FF2B5EF4-FFF2-40B4-BE49-F238E27FC236}">
                <a16:creationId xmlns:a16="http://schemas.microsoft.com/office/drawing/2014/main" id="{BADE8786-14DF-C705-D109-11DC70FBFDE8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32010" y="663101"/>
            <a:ext cx="111253" cy="373495"/>
          </a:xfrm>
          <a:prstGeom prst="rect">
            <a:avLst/>
          </a:prstGeom>
        </p:spPr>
      </p:pic>
      <p:pic>
        <p:nvPicPr>
          <p:cNvPr id="151" name="그래픽 150">
            <a:extLst>
              <a:ext uri="{FF2B5EF4-FFF2-40B4-BE49-F238E27FC236}">
                <a16:creationId xmlns:a16="http://schemas.microsoft.com/office/drawing/2014/main" id="{CCDF3EE6-1E1A-692C-18C3-E667BDD549E6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26256" y="772225"/>
            <a:ext cx="111253" cy="274161"/>
          </a:xfrm>
          <a:prstGeom prst="rect">
            <a:avLst/>
          </a:prstGeom>
        </p:spPr>
      </p:pic>
      <p:pic>
        <p:nvPicPr>
          <p:cNvPr id="152" name="그래픽 151">
            <a:extLst>
              <a:ext uri="{FF2B5EF4-FFF2-40B4-BE49-F238E27FC236}">
                <a16:creationId xmlns:a16="http://schemas.microsoft.com/office/drawing/2014/main" id="{CC44184B-C87C-21F6-550F-25949955965C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220503" y="787684"/>
            <a:ext cx="111253" cy="246348"/>
          </a:xfrm>
          <a:prstGeom prst="rect">
            <a:avLst/>
          </a:prstGeom>
        </p:spPr>
      </p:pic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16259001-9D9B-041A-2F4E-6729DE1243C9}"/>
              </a:ext>
            </a:extLst>
          </p:cNvPr>
          <p:cNvGrpSpPr/>
          <p:nvPr userDrawn="1"/>
        </p:nvGrpSpPr>
        <p:grpSpPr>
          <a:xfrm>
            <a:off x="487949" y="513419"/>
            <a:ext cx="676888" cy="184666"/>
            <a:chOff x="365962" y="513419"/>
            <a:chExt cx="507666" cy="184666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25885857-D554-C412-882C-6B1EF4C98056}"/>
                </a:ext>
              </a:extLst>
            </p:cNvPr>
            <p:cNvSpPr txBox="1"/>
            <p:nvPr/>
          </p:nvSpPr>
          <p:spPr>
            <a:xfrm>
              <a:off x="381185" y="513419"/>
              <a:ext cx="49244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/>
                <a:t>운영기간</a:t>
              </a:r>
            </a:p>
          </p:txBody>
        </p:sp>
        <p:pic>
          <p:nvPicPr>
            <p:cNvPr id="155" name="그래픽 154">
              <a:extLst>
                <a:ext uri="{FF2B5EF4-FFF2-40B4-BE49-F238E27FC236}">
                  <a16:creationId xmlns:a16="http://schemas.microsoft.com/office/drawing/2014/main" id="{58431B32-4EF8-EBFB-AA24-245108A99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365962" y="563374"/>
              <a:ext cx="83439" cy="78224"/>
            </a:xfrm>
            <a:prstGeom prst="rect">
              <a:avLst/>
            </a:prstGeom>
          </p:spPr>
        </p:pic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7C529AEF-314A-768D-5650-93DCD2D88B23}"/>
              </a:ext>
            </a:extLst>
          </p:cNvPr>
          <p:cNvGrpSpPr/>
          <p:nvPr userDrawn="1"/>
        </p:nvGrpSpPr>
        <p:grpSpPr>
          <a:xfrm>
            <a:off x="2173876" y="513419"/>
            <a:ext cx="708633" cy="184666"/>
            <a:chOff x="365962" y="513419"/>
            <a:chExt cx="531475" cy="184666"/>
          </a:xfrm>
        </p:grpSpPr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82F48581-F76B-6CDC-B8D5-243D2C4F080A}"/>
                </a:ext>
              </a:extLst>
            </p:cNvPr>
            <p:cNvSpPr txBox="1"/>
            <p:nvPr/>
          </p:nvSpPr>
          <p:spPr>
            <a:xfrm>
              <a:off x="381185" y="513419"/>
              <a:ext cx="5162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/>
                <a:t>운영 현황</a:t>
              </a:r>
            </a:p>
          </p:txBody>
        </p:sp>
        <p:pic>
          <p:nvPicPr>
            <p:cNvPr id="158" name="그래픽 157">
              <a:extLst>
                <a:ext uri="{FF2B5EF4-FFF2-40B4-BE49-F238E27FC236}">
                  <a16:creationId xmlns:a16="http://schemas.microsoft.com/office/drawing/2014/main" id="{4867C849-A2CE-31F2-F012-D621DA369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365962" y="563374"/>
              <a:ext cx="83439" cy="78224"/>
            </a:xfrm>
            <a:prstGeom prst="rect">
              <a:avLst/>
            </a:prstGeom>
          </p:spPr>
        </p:pic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5F3EDC8C-3555-13AE-D37A-F300D7EFD557}"/>
              </a:ext>
            </a:extLst>
          </p:cNvPr>
          <p:cNvGrpSpPr/>
          <p:nvPr userDrawn="1"/>
        </p:nvGrpSpPr>
        <p:grpSpPr>
          <a:xfrm>
            <a:off x="3832226" y="513419"/>
            <a:ext cx="802300" cy="184666"/>
            <a:chOff x="365962" y="513419"/>
            <a:chExt cx="601725" cy="184666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C09D891-398B-FB35-E7F1-C4C3FBB9B3EF}"/>
                </a:ext>
              </a:extLst>
            </p:cNvPr>
            <p:cNvSpPr txBox="1"/>
            <p:nvPr/>
          </p:nvSpPr>
          <p:spPr>
            <a:xfrm>
              <a:off x="381184" y="513419"/>
              <a:ext cx="5865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/>
                <a:t>수집 </a:t>
              </a:r>
              <a:r>
                <a:rPr lang="ko-KR" altLang="en-US" sz="600" err="1"/>
                <a:t>제공량</a:t>
              </a:r>
              <a:endParaRPr lang="ko-KR" altLang="en-US" sz="600"/>
            </a:p>
          </p:txBody>
        </p:sp>
        <p:pic>
          <p:nvPicPr>
            <p:cNvPr id="161" name="그래픽 160">
              <a:extLst>
                <a:ext uri="{FF2B5EF4-FFF2-40B4-BE49-F238E27FC236}">
                  <a16:creationId xmlns:a16="http://schemas.microsoft.com/office/drawing/2014/main" id="{202FC845-7CE8-B538-C2E8-DA1456505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365962" y="563374"/>
              <a:ext cx="83439" cy="78224"/>
            </a:xfrm>
            <a:prstGeom prst="rect">
              <a:avLst/>
            </a:prstGeom>
          </p:spPr>
        </p:pic>
      </p:grp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C473D5FF-C1A3-A53B-3DF4-8A589B6816EA}"/>
              </a:ext>
            </a:extLst>
          </p:cNvPr>
          <p:cNvGrpSpPr/>
          <p:nvPr userDrawn="1"/>
        </p:nvGrpSpPr>
        <p:grpSpPr>
          <a:xfrm>
            <a:off x="5623838" y="513419"/>
            <a:ext cx="802300" cy="184666"/>
            <a:chOff x="365962" y="513419"/>
            <a:chExt cx="601725" cy="184666"/>
          </a:xfrm>
        </p:grpSpPr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489B1E5E-C50F-1B40-7590-799EB3743CF5}"/>
                </a:ext>
              </a:extLst>
            </p:cNvPr>
            <p:cNvSpPr txBox="1"/>
            <p:nvPr/>
          </p:nvSpPr>
          <p:spPr>
            <a:xfrm>
              <a:off x="381184" y="513419"/>
              <a:ext cx="5865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err="1"/>
                <a:t>제어량</a:t>
              </a:r>
              <a:endParaRPr lang="ko-KR" altLang="en-US" sz="600"/>
            </a:p>
          </p:txBody>
        </p:sp>
        <p:pic>
          <p:nvPicPr>
            <p:cNvPr id="164" name="그래픽 163">
              <a:extLst>
                <a:ext uri="{FF2B5EF4-FFF2-40B4-BE49-F238E27FC236}">
                  <a16:creationId xmlns:a16="http://schemas.microsoft.com/office/drawing/2014/main" id="{7FF6AE74-B5F0-E99B-56D1-DE1B75D28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365962" y="563374"/>
              <a:ext cx="83439" cy="78224"/>
            </a:xfrm>
            <a:prstGeom prst="rect">
              <a:avLst/>
            </a:prstGeom>
          </p:spPr>
        </p:pic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7321D06E-030F-B6F4-D08D-531D87E1F514}"/>
              </a:ext>
            </a:extLst>
          </p:cNvPr>
          <p:cNvGrpSpPr/>
          <p:nvPr userDrawn="1"/>
        </p:nvGrpSpPr>
        <p:grpSpPr>
          <a:xfrm>
            <a:off x="7232650" y="513419"/>
            <a:ext cx="802300" cy="184666"/>
            <a:chOff x="365962" y="513419"/>
            <a:chExt cx="601725" cy="184666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B316C81A-DFBD-34E7-36AA-15E2F308AB9F}"/>
                </a:ext>
              </a:extLst>
            </p:cNvPr>
            <p:cNvSpPr txBox="1"/>
            <p:nvPr/>
          </p:nvSpPr>
          <p:spPr>
            <a:xfrm>
              <a:off x="381184" y="513419"/>
              <a:ext cx="5865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/>
                <a:t>서비스 현황</a:t>
              </a:r>
            </a:p>
          </p:txBody>
        </p:sp>
        <p:pic>
          <p:nvPicPr>
            <p:cNvPr id="167" name="그래픽 166">
              <a:extLst>
                <a:ext uri="{FF2B5EF4-FFF2-40B4-BE49-F238E27FC236}">
                  <a16:creationId xmlns:a16="http://schemas.microsoft.com/office/drawing/2014/main" id="{7C9A9788-5DBB-9C59-045D-E7D7C5D00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365962" y="563374"/>
              <a:ext cx="83439" cy="78224"/>
            </a:xfrm>
            <a:prstGeom prst="rect">
              <a:avLst/>
            </a:prstGeom>
          </p:spPr>
        </p:pic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71882CB0-8474-2572-D15F-B474F4838642}"/>
              </a:ext>
            </a:extLst>
          </p:cNvPr>
          <p:cNvSpPr txBox="1"/>
          <p:nvPr userDrawn="1"/>
        </p:nvSpPr>
        <p:spPr>
          <a:xfrm>
            <a:off x="5876854" y="706907"/>
            <a:ext cx="79470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800"/>
              <a:t>90 Bytes</a:t>
            </a:r>
            <a:endParaRPr lang="ko-KR" altLang="en-US" sz="1800"/>
          </a:p>
        </p:txBody>
      </p:sp>
      <p:sp>
        <p:nvSpPr>
          <p:cNvPr id="169" name="자유형: 도형 168">
            <a:extLst>
              <a:ext uri="{FF2B5EF4-FFF2-40B4-BE49-F238E27FC236}">
                <a16:creationId xmlns:a16="http://schemas.microsoft.com/office/drawing/2014/main" id="{ADE7A396-996B-7299-81E5-AB7CF0ABBAA9}"/>
              </a:ext>
            </a:extLst>
          </p:cNvPr>
          <p:cNvSpPr/>
          <p:nvPr userDrawn="1"/>
        </p:nvSpPr>
        <p:spPr>
          <a:xfrm>
            <a:off x="3065157" y="748419"/>
            <a:ext cx="67200" cy="50400"/>
          </a:xfrm>
          <a:custGeom>
            <a:avLst/>
            <a:gdLst>
              <a:gd name="connsiteX0" fmla="*/ 65760 w 65760"/>
              <a:gd name="connsiteY0" fmla="*/ 32880 h 65760"/>
              <a:gd name="connsiteX1" fmla="*/ 32880 w 65760"/>
              <a:gd name="connsiteY1" fmla="*/ 65760 h 65760"/>
              <a:gd name="connsiteX2" fmla="*/ 0 w 65760"/>
              <a:gd name="connsiteY2" fmla="*/ 32880 h 65760"/>
              <a:gd name="connsiteX3" fmla="*/ 32880 w 65760"/>
              <a:gd name="connsiteY3" fmla="*/ 0 h 65760"/>
              <a:gd name="connsiteX4" fmla="*/ 65760 w 65760"/>
              <a:gd name="connsiteY4" fmla="*/ 32880 h 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0" h="65760">
                <a:moveTo>
                  <a:pt x="65760" y="32880"/>
                </a:moveTo>
                <a:cubicBezTo>
                  <a:pt x="65760" y="51039"/>
                  <a:pt x="51039" y="65760"/>
                  <a:pt x="32880" y="65760"/>
                </a:cubicBezTo>
                <a:cubicBezTo>
                  <a:pt x="14721" y="65760"/>
                  <a:pt x="0" y="51039"/>
                  <a:pt x="0" y="32880"/>
                </a:cubicBezTo>
                <a:cubicBezTo>
                  <a:pt x="0" y="14721"/>
                  <a:pt x="14721" y="0"/>
                  <a:pt x="32880" y="0"/>
                </a:cubicBezTo>
                <a:cubicBezTo>
                  <a:pt x="51039" y="0"/>
                  <a:pt x="65760" y="14721"/>
                  <a:pt x="65760" y="32880"/>
                </a:cubicBezTo>
                <a:close/>
              </a:path>
            </a:pathLst>
          </a:custGeom>
          <a:solidFill>
            <a:srgbClr val="0171BB"/>
          </a:solidFill>
          <a:ln w="408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70" name="자유형: 도형 169">
            <a:extLst>
              <a:ext uri="{FF2B5EF4-FFF2-40B4-BE49-F238E27FC236}">
                <a16:creationId xmlns:a16="http://schemas.microsoft.com/office/drawing/2014/main" id="{19B50FBE-0F4E-A870-FEAF-F08B2BFE551E}"/>
              </a:ext>
            </a:extLst>
          </p:cNvPr>
          <p:cNvSpPr/>
          <p:nvPr userDrawn="1"/>
        </p:nvSpPr>
        <p:spPr>
          <a:xfrm>
            <a:off x="3065157" y="884551"/>
            <a:ext cx="67200" cy="50400"/>
          </a:xfrm>
          <a:custGeom>
            <a:avLst/>
            <a:gdLst>
              <a:gd name="connsiteX0" fmla="*/ 65760 w 65760"/>
              <a:gd name="connsiteY0" fmla="*/ 32920 h 65760"/>
              <a:gd name="connsiteX1" fmla="*/ 32880 w 65760"/>
              <a:gd name="connsiteY1" fmla="*/ 65800 h 65760"/>
              <a:gd name="connsiteX2" fmla="*/ 0 w 65760"/>
              <a:gd name="connsiteY2" fmla="*/ 32920 h 65760"/>
              <a:gd name="connsiteX3" fmla="*/ 32880 w 65760"/>
              <a:gd name="connsiteY3" fmla="*/ 40 h 65760"/>
              <a:gd name="connsiteX4" fmla="*/ 65760 w 65760"/>
              <a:gd name="connsiteY4" fmla="*/ 32920 h 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0" h="65760">
                <a:moveTo>
                  <a:pt x="65760" y="32920"/>
                </a:moveTo>
                <a:cubicBezTo>
                  <a:pt x="65760" y="51079"/>
                  <a:pt x="51039" y="65800"/>
                  <a:pt x="32880" y="65800"/>
                </a:cubicBezTo>
                <a:cubicBezTo>
                  <a:pt x="14721" y="65800"/>
                  <a:pt x="0" y="51079"/>
                  <a:pt x="0" y="32920"/>
                </a:cubicBezTo>
                <a:cubicBezTo>
                  <a:pt x="0" y="14761"/>
                  <a:pt x="14721" y="40"/>
                  <a:pt x="32880" y="40"/>
                </a:cubicBezTo>
                <a:cubicBezTo>
                  <a:pt x="51039" y="40"/>
                  <a:pt x="65760" y="14761"/>
                  <a:pt x="65760" y="32920"/>
                </a:cubicBezTo>
                <a:close/>
              </a:path>
            </a:pathLst>
          </a:custGeom>
          <a:solidFill>
            <a:srgbClr val="FFAA00"/>
          </a:solidFill>
          <a:ln w="408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71" name="자유형: 도형 170">
            <a:extLst>
              <a:ext uri="{FF2B5EF4-FFF2-40B4-BE49-F238E27FC236}">
                <a16:creationId xmlns:a16="http://schemas.microsoft.com/office/drawing/2014/main" id="{263D8E22-F252-C345-ADF2-01D04C8CC6DB}"/>
              </a:ext>
            </a:extLst>
          </p:cNvPr>
          <p:cNvSpPr/>
          <p:nvPr userDrawn="1"/>
        </p:nvSpPr>
        <p:spPr>
          <a:xfrm>
            <a:off x="1565169" y="617189"/>
            <a:ext cx="68160" cy="51120"/>
          </a:xfrm>
          <a:custGeom>
            <a:avLst/>
            <a:gdLst>
              <a:gd name="connsiteX0" fmla="*/ 84883 w 84883"/>
              <a:gd name="connsiteY0" fmla="*/ 42442 h 84883"/>
              <a:gd name="connsiteX1" fmla="*/ 42442 w 84883"/>
              <a:gd name="connsiteY1" fmla="*/ 84883 h 84883"/>
              <a:gd name="connsiteX2" fmla="*/ 0 w 84883"/>
              <a:gd name="connsiteY2" fmla="*/ 42442 h 84883"/>
              <a:gd name="connsiteX3" fmla="*/ 42442 w 84883"/>
              <a:gd name="connsiteY3" fmla="*/ 0 h 84883"/>
              <a:gd name="connsiteX4" fmla="*/ 84883 w 84883"/>
              <a:gd name="connsiteY4" fmla="*/ 42442 h 84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883" h="84883">
                <a:moveTo>
                  <a:pt x="84883" y="42442"/>
                </a:moveTo>
                <a:cubicBezTo>
                  <a:pt x="84883" y="65882"/>
                  <a:pt x="65881" y="84883"/>
                  <a:pt x="42442" y="84883"/>
                </a:cubicBezTo>
                <a:cubicBezTo>
                  <a:pt x="19002" y="84883"/>
                  <a:pt x="0" y="65882"/>
                  <a:pt x="0" y="42442"/>
                </a:cubicBezTo>
                <a:cubicBezTo>
                  <a:pt x="0" y="19002"/>
                  <a:pt x="19002" y="0"/>
                  <a:pt x="42442" y="0"/>
                </a:cubicBezTo>
                <a:cubicBezTo>
                  <a:pt x="65881" y="0"/>
                  <a:pt x="84883" y="19002"/>
                  <a:pt x="84883" y="42442"/>
                </a:cubicBezTo>
                <a:close/>
              </a:path>
            </a:pathLst>
          </a:custGeom>
          <a:solidFill>
            <a:srgbClr val="009999"/>
          </a:solidFill>
          <a:ln w="544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72" name="자유형: 도형 171">
            <a:extLst>
              <a:ext uri="{FF2B5EF4-FFF2-40B4-BE49-F238E27FC236}">
                <a16:creationId xmlns:a16="http://schemas.microsoft.com/office/drawing/2014/main" id="{D5E34296-5F76-AC64-3BD9-7E20F3807469}"/>
              </a:ext>
            </a:extLst>
          </p:cNvPr>
          <p:cNvSpPr/>
          <p:nvPr userDrawn="1"/>
        </p:nvSpPr>
        <p:spPr>
          <a:xfrm>
            <a:off x="1565169" y="732669"/>
            <a:ext cx="68160" cy="51120"/>
          </a:xfrm>
          <a:custGeom>
            <a:avLst/>
            <a:gdLst>
              <a:gd name="connsiteX0" fmla="*/ 84883 w 84883"/>
              <a:gd name="connsiteY0" fmla="*/ 42475 h 84883"/>
              <a:gd name="connsiteX1" fmla="*/ 42442 w 84883"/>
              <a:gd name="connsiteY1" fmla="*/ 84916 h 84883"/>
              <a:gd name="connsiteX2" fmla="*/ 0 w 84883"/>
              <a:gd name="connsiteY2" fmla="*/ 42475 h 84883"/>
              <a:gd name="connsiteX3" fmla="*/ 42442 w 84883"/>
              <a:gd name="connsiteY3" fmla="*/ 33 h 84883"/>
              <a:gd name="connsiteX4" fmla="*/ 84883 w 84883"/>
              <a:gd name="connsiteY4" fmla="*/ 42475 h 84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883" h="84883">
                <a:moveTo>
                  <a:pt x="84883" y="42475"/>
                </a:moveTo>
                <a:cubicBezTo>
                  <a:pt x="84883" y="65915"/>
                  <a:pt x="65881" y="84916"/>
                  <a:pt x="42442" y="84916"/>
                </a:cubicBezTo>
                <a:cubicBezTo>
                  <a:pt x="19002" y="84916"/>
                  <a:pt x="0" y="65915"/>
                  <a:pt x="0" y="42475"/>
                </a:cubicBezTo>
                <a:cubicBezTo>
                  <a:pt x="0" y="19035"/>
                  <a:pt x="19002" y="33"/>
                  <a:pt x="42442" y="33"/>
                </a:cubicBezTo>
                <a:cubicBezTo>
                  <a:pt x="65881" y="33"/>
                  <a:pt x="84883" y="19035"/>
                  <a:pt x="84883" y="42475"/>
                </a:cubicBezTo>
                <a:close/>
              </a:path>
            </a:pathLst>
          </a:custGeom>
          <a:solidFill>
            <a:srgbClr val="0171BB"/>
          </a:solidFill>
          <a:ln w="544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73" name="자유형: 도형 172">
            <a:extLst>
              <a:ext uri="{FF2B5EF4-FFF2-40B4-BE49-F238E27FC236}">
                <a16:creationId xmlns:a16="http://schemas.microsoft.com/office/drawing/2014/main" id="{67145B56-2382-2FF7-8B6A-73395E408CFD}"/>
              </a:ext>
            </a:extLst>
          </p:cNvPr>
          <p:cNvSpPr/>
          <p:nvPr userDrawn="1"/>
        </p:nvSpPr>
        <p:spPr>
          <a:xfrm>
            <a:off x="1565169" y="852352"/>
            <a:ext cx="68160" cy="51120"/>
          </a:xfrm>
          <a:custGeom>
            <a:avLst/>
            <a:gdLst>
              <a:gd name="connsiteX0" fmla="*/ 84883 w 84883"/>
              <a:gd name="connsiteY0" fmla="*/ 42508 h 84883"/>
              <a:gd name="connsiteX1" fmla="*/ 42442 w 84883"/>
              <a:gd name="connsiteY1" fmla="*/ 84949 h 84883"/>
              <a:gd name="connsiteX2" fmla="*/ 0 w 84883"/>
              <a:gd name="connsiteY2" fmla="*/ 42508 h 84883"/>
              <a:gd name="connsiteX3" fmla="*/ 42442 w 84883"/>
              <a:gd name="connsiteY3" fmla="*/ 66 h 84883"/>
              <a:gd name="connsiteX4" fmla="*/ 84883 w 84883"/>
              <a:gd name="connsiteY4" fmla="*/ 42508 h 84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883" h="84883">
                <a:moveTo>
                  <a:pt x="84883" y="42508"/>
                </a:moveTo>
                <a:cubicBezTo>
                  <a:pt x="84883" y="65948"/>
                  <a:pt x="65881" y="84949"/>
                  <a:pt x="42442" y="84949"/>
                </a:cubicBezTo>
                <a:cubicBezTo>
                  <a:pt x="19002" y="84949"/>
                  <a:pt x="0" y="65948"/>
                  <a:pt x="0" y="42508"/>
                </a:cubicBezTo>
                <a:cubicBezTo>
                  <a:pt x="0" y="19068"/>
                  <a:pt x="19002" y="66"/>
                  <a:pt x="42442" y="66"/>
                </a:cubicBezTo>
                <a:cubicBezTo>
                  <a:pt x="65881" y="66"/>
                  <a:pt x="84883" y="19068"/>
                  <a:pt x="84883" y="42508"/>
                </a:cubicBezTo>
                <a:close/>
              </a:path>
            </a:pathLst>
          </a:custGeom>
          <a:solidFill>
            <a:srgbClr val="FFAA00"/>
          </a:solidFill>
          <a:ln w="544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74" name="자유형: 도형 173">
            <a:extLst>
              <a:ext uri="{FF2B5EF4-FFF2-40B4-BE49-F238E27FC236}">
                <a16:creationId xmlns:a16="http://schemas.microsoft.com/office/drawing/2014/main" id="{065F0EBE-ED06-A6C2-0845-FA660E9EAB37}"/>
              </a:ext>
            </a:extLst>
          </p:cNvPr>
          <p:cNvSpPr/>
          <p:nvPr userDrawn="1"/>
        </p:nvSpPr>
        <p:spPr>
          <a:xfrm>
            <a:off x="1565169" y="972960"/>
            <a:ext cx="68160" cy="51120"/>
          </a:xfrm>
          <a:custGeom>
            <a:avLst/>
            <a:gdLst>
              <a:gd name="connsiteX0" fmla="*/ 84883 w 84883"/>
              <a:gd name="connsiteY0" fmla="*/ 42541 h 84883"/>
              <a:gd name="connsiteX1" fmla="*/ 42442 w 84883"/>
              <a:gd name="connsiteY1" fmla="*/ 84982 h 84883"/>
              <a:gd name="connsiteX2" fmla="*/ 0 w 84883"/>
              <a:gd name="connsiteY2" fmla="*/ 42541 h 84883"/>
              <a:gd name="connsiteX3" fmla="*/ 42442 w 84883"/>
              <a:gd name="connsiteY3" fmla="*/ 99 h 84883"/>
              <a:gd name="connsiteX4" fmla="*/ 84883 w 84883"/>
              <a:gd name="connsiteY4" fmla="*/ 42541 h 84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883" h="84883">
                <a:moveTo>
                  <a:pt x="84883" y="42541"/>
                </a:moveTo>
                <a:cubicBezTo>
                  <a:pt x="84883" y="65981"/>
                  <a:pt x="65881" y="84982"/>
                  <a:pt x="42442" y="84982"/>
                </a:cubicBezTo>
                <a:cubicBezTo>
                  <a:pt x="19002" y="84982"/>
                  <a:pt x="0" y="65981"/>
                  <a:pt x="0" y="42541"/>
                </a:cubicBezTo>
                <a:cubicBezTo>
                  <a:pt x="0" y="19101"/>
                  <a:pt x="19002" y="99"/>
                  <a:pt x="42442" y="99"/>
                </a:cubicBezTo>
                <a:cubicBezTo>
                  <a:pt x="65881" y="99"/>
                  <a:pt x="84883" y="19101"/>
                  <a:pt x="84883" y="42541"/>
                </a:cubicBezTo>
                <a:close/>
              </a:path>
            </a:pathLst>
          </a:custGeom>
          <a:solidFill>
            <a:srgbClr val="FF0000"/>
          </a:solidFill>
          <a:ln w="544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AFE9C648-29E1-B7A5-3F63-E959FEDE48CC}"/>
              </a:ext>
            </a:extLst>
          </p:cNvPr>
          <p:cNvSpPr txBox="1"/>
          <p:nvPr userDrawn="1"/>
        </p:nvSpPr>
        <p:spPr>
          <a:xfrm>
            <a:off x="1689099" y="613348"/>
            <a:ext cx="248466" cy="61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400"/>
              <a:t>0</a:t>
            </a:r>
            <a:r>
              <a:rPr lang="ko-KR" altLang="en-US" sz="400"/>
              <a:t>년 </a:t>
            </a:r>
            <a:r>
              <a:rPr lang="en-US" altLang="ko-KR" sz="400"/>
              <a:t>(131</a:t>
            </a:r>
            <a:r>
              <a:rPr lang="ko-KR" altLang="en-US" sz="400"/>
              <a:t>개</a:t>
            </a:r>
            <a:r>
              <a:rPr lang="en-US" altLang="ko-KR" sz="400"/>
              <a:t>)</a:t>
            </a:r>
            <a:endParaRPr lang="ko-KR" altLang="en-US" sz="40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87E8DC44-F960-798A-B8C5-2DCF79FEB547}"/>
              </a:ext>
            </a:extLst>
          </p:cNvPr>
          <p:cNvSpPr txBox="1"/>
          <p:nvPr userDrawn="1"/>
        </p:nvSpPr>
        <p:spPr>
          <a:xfrm>
            <a:off x="1689099" y="730651"/>
            <a:ext cx="248466" cy="61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400"/>
              <a:t>1</a:t>
            </a:r>
            <a:r>
              <a:rPr lang="ko-KR" altLang="en-US" sz="400"/>
              <a:t>년 </a:t>
            </a:r>
            <a:r>
              <a:rPr lang="en-US" altLang="ko-KR" sz="400"/>
              <a:t>(274</a:t>
            </a:r>
            <a:r>
              <a:rPr lang="ko-KR" altLang="en-US" sz="400"/>
              <a:t>개</a:t>
            </a:r>
            <a:r>
              <a:rPr lang="en-US" altLang="ko-KR" sz="400"/>
              <a:t>)</a:t>
            </a:r>
            <a:endParaRPr lang="ko-KR" altLang="en-US" sz="4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64C1FBEB-6980-4E57-C9E5-A8B027CCCE91}"/>
              </a:ext>
            </a:extLst>
          </p:cNvPr>
          <p:cNvSpPr txBox="1"/>
          <p:nvPr userDrawn="1"/>
        </p:nvSpPr>
        <p:spPr>
          <a:xfrm>
            <a:off x="1689099" y="846418"/>
            <a:ext cx="248466" cy="61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400"/>
              <a:t>2</a:t>
            </a:r>
            <a:r>
              <a:rPr lang="ko-KR" altLang="en-US" sz="400"/>
              <a:t>년 </a:t>
            </a:r>
            <a:r>
              <a:rPr lang="en-US" altLang="ko-KR" sz="400"/>
              <a:t>(114</a:t>
            </a:r>
            <a:r>
              <a:rPr lang="ko-KR" altLang="en-US" sz="400"/>
              <a:t>개</a:t>
            </a:r>
            <a:r>
              <a:rPr lang="en-US" altLang="ko-KR" sz="400"/>
              <a:t>)</a:t>
            </a:r>
            <a:endParaRPr lang="ko-KR" altLang="en-US" sz="40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010BECEC-2F17-05A8-E4B2-548BAC666E20}"/>
              </a:ext>
            </a:extLst>
          </p:cNvPr>
          <p:cNvSpPr txBox="1"/>
          <p:nvPr userDrawn="1"/>
        </p:nvSpPr>
        <p:spPr>
          <a:xfrm>
            <a:off x="1689099" y="970644"/>
            <a:ext cx="222818" cy="61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400"/>
              <a:t>3</a:t>
            </a:r>
            <a:r>
              <a:rPr lang="ko-KR" altLang="en-US" sz="400"/>
              <a:t>년 </a:t>
            </a:r>
            <a:r>
              <a:rPr lang="en-US" altLang="ko-KR" sz="400"/>
              <a:t>(18</a:t>
            </a:r>
            <a:r>
              <a:rPr lang="ko-KR" altLang="en-US" sz="400"/>
              <a:t>개</a:t>
            </a:r>
            <a:r>
              <a:rPr lang="en-US" altLang="ko-KR" sz="400"/>
              <a:t>)</a:t>
            </a:r>
            <a:endParaRPr lang="ko-KR" altLang="en-US" sz="40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679ECD90-AEF1-A212-4425-B0FDC084649B}"/>
              </a:ext>
            </a:extLst>
          </p:cNvPr>
          <p:cNvSpPr txBox="1"/>
          <p:nvPr userDrawn="1"/>
        </p:nvSpPr>
        <p:spPr>
          <a:xfrm>
            <a:off x="3179177" y="742843"/>
            <a:ext cx="336631" cy="61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400"/>
              <a:t>정상수신 </a:t>
            </a:r>
            <a:r>
              <a:rPr lang="en-US" altLang="ko-KR" sz="400"/>
              <a:t>(73%)</a:t>
            </a:r>
            <a:endParaRPr lang="ko-KR" altLang="en-US" sz="40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6DA64FBC-376B-15E9-024C-923BB91E5A7C}"/>
              </a:ext>
            </a:extLst>
          </p:cNvPr>
          <p:cNvSpPr txBox="1"/>
          <p:nvPr userDrawn="1"/>
        </p:nvSpPr>
        <p:spPr>
          <a:xfrm>
            <a:off x="3179177" y="878975"/>
            <a:ext cx="387927" cy="61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400"/>
              <a:t>비정상수신 </a:t>
            </a:r>
            <a:r>
              <a:rPr lang="en-US" altLang="ko-KR" sz="400"/>
              <a:t>(27%)</a:t>
            </a:r>
            <a:endParaRPr lang="ko-KR" altLang="en-US" sz="40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FDC9E5B-92C8-4088-55E7-461A072CA740}"/>
              </a:ext>
            </a:extLst>
          </p:cNvPr>
          <p:cNvSpPr txBox="1"/>
          <p:nvPr userDrawn="1"/>
        </p:nvSpPr>
        <p:spPr>
          <a:xfrm>
            <a:off x="8224520" y="742843"/>
            <a:ext cx="234038" cy="61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400"/>
              <a:t>정상 </a:t>
            </a:r>
            <a:r>
              <a:rPr lang="en-US" altLang="ko-KR" sz="400"/>
              <a:t>(85%)</a:t>
            </a:r>
            <a:endParaRPr lang="ko-KR" altLang="en-US" sz="40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66568B81-07A3-BFCD-14F9-1B3EF690BEE2}"/>
              </a:ext>
            </a:extLst>
          </p:cNvPr>
          <p:cNvSpPr txBox="1"/>
          <p:nvPr userDrawn="1"/>
        </p:nvSpPr>
        <p:spPr>
          <a:xfrm>
            <a:off x="8229907" y="878975"/>
            <a:ext cx="234038" cy="61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400"/>
              <a:t>장애 </a:t>
            </a:r>
            <a:r>
              <a:rPr lang="en-US" altLang="ko-KR" sz="400"/>
              <a:t>(15%)</a:t>
            </a:r>
            <a:endParaRPr lang="ko-KR" altLang="en-US" sz="400"/>
          </a:p>
        </p:txBody>
      </p: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E768F1B8-DDEE-749B-3BD0-3235D60C3A48}"/>
              </a:ext>
            </a:extLst>
          </p:cNvPr>
          <p:cNvCxnSpPr/>
          <p:nvPr userDrawn="1"/>
        </p:nvCxnSpPr>
        <p:spPr>
          <a:xfrm>
            <a:off x="5495924" y="533911"/>
            <a:ext cx="0" cy="53765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4" name="자유형: 도형 183">
            <a:extLst>
              <a:ext uri="{FF2B5EF4-FFF2-40B4-BE49-F238E27FC236}">
                <a16:creationId xmlns:a16="http://schemas.microsoft.com/office/drawing/2014/main" id="{BFDB7EFD-F62B-0A6A-D30C-26A83F8707BC}"/>
              </a:ext>
            </a:extLst>
          </p:cNvPr>
          <p:cNvSpPr/>
          <p:nvPr userDrawn="1"/>
        </p:nvSpPr>
        <p:spPr>
          <a:xfrm>
            <a:off x="4739097" y="748419"/>
            <a:ext cx="67200" cy="50400"/>
          </a:xfrm>
          <a:custGeom>
            <a:avLst/>
            <a:gdLst>
              <a:gd name="connsiteX0" fmla="*/ 65760 w 65760"/>
              <a:gd name="connsiteY0" fmla="*/ 32880 h 65760"/>
              <a:gd name="connsiteX1" fmla="*/ 32880 w 65760"/>
              <a:gd name="connsiteY1" fmla="*/ 65760 h 65760"/>
              <a:gd name="connsiteX2" fmla="*/ 0 w 65760"/>
              <a:gd name="connsiteY2" fmla="*/ 32880 h 65760"/>
              <a:gd name="connsiteX3" fmla="*/ 32880 w 65760"/>
              <a:gd name="connsiteY3" fmla="*/ 0 h 65760"/>
              <a:gd name="connsiteX4" fmla="*/ 65760 w 65760"/>
              <a:gd name="connsiteY4" fmla="*/ 32880 h 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0" h="65760">
                <a:moveTo>
                  <a:pt x="65760" y="32880"/>
                </a:moveTo>
                <a:cubicBezTo>
                  <a:pt x="65760" y="51039"/>
                  <a:pt x="51039" y="65760"/>
                  <a:pt x="32880" y="65760"/>
                </a:cubicBezTo>
                <a:cubicBezTo>
                  <a:pt x="14721" y="65760"/>
                  <a:pt x="0" y="51039"/>
                  <a:pt x="0" y="32880"/>
                </a:cubicBezTo>
                <a:cubicBezTo>
                  <a:pt x="0" y="14721"/>
                  <a:pt x="14721" y="0"/>
                  <a:pt x="32880" y="0"/>
                </a:cubicBezTo>
                <a:cubicBezTo>
                  <a:pt x="51039" y="0"/>
                  <a:pt x="65760" y="14721"/>
                  <a:pt x="65760" y="32880"/>
                </a:cubicBezTo>
                <a:close/>
              </a:path>
            </a:pathLst>
          </a:custGeom>
          <a:solidFill>
            <a:srgbClr val="0171BB"/>
          </a:solidFill>
          <a:ln w="408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85" name="자유형: 도형 184">
            <a:extLst>
              <a:ext uri="{FF2B5EF4-FFF2-40B4-BE49-F238E27FC236}">
                <a16:creationId xmlns:a16="http://schemas.microsoft.com/office/drawing/2014/main" id="{EC98E97E-6CED-B439-912B-F8116576C010}"/>
              </a:ext>
            </a:extLst>
          </p:cNvPr>
          <p:cNvSpPr/>
          <p:nvPr userDrawn="1"/>
        </p:nvSpPr>
        <p:spPr>
          <a:xfrm>
            <a:off x="4739097" y="884551"/>
            <a:ext cx="67200" cy="50400"/>
          </a:xfrm>
          <a:custGeom>
            <a:avLst/>
            <a:gdLst>
              <a:gd name="connsiteX0" fmla="*/ 65760 w 65760"/>
              <a:gd name="connsiteY0" fmla="*/ 32920 h 65760"/>
              <a:gd name="connsiteX1" fmla="*/ 32880 w 65760"/>
              <a:gd name="connsiteY1" fmla="*/ 65800 h 65760"/>
              <a:gd name="connsiteX2" fmla="*/ 0 w 65760"/>
              <a:gd name="connsiteY2" fmla="*/ 32920 h 65760"/>
              <a:gd name="connsiteX3" fmla="*/ 32880 w 65760"/>
              <a:gd name="connsiteY3" fmla="*/ 40 h 65760"/>
              <a:gd name="connsiteX4" fmla="*/ 65760 w 65760"/>
              <a:gd name="connsiteY4" fmla="*/ 32920 h 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0" h="65760">
                <a:moveTo>
                  <a:pt x="65760" y="32920"/>
                </a:moveTo>
                <a:cubicBezTo>
                  <a:pt x="65760" y="51079"/>
                  <a:pt x="51039" y="65800"/>
                  <a:pt x="32880" y="65800"/>
                </a:cubicBezTo>
                <a:cubicBezTo>
                  <a:pt x="14721" y="65800"/>
                  <a:pt x="0" y="51079"/>
                  <a:pt x="0" y="32920"/>
                </a:cubicBezTo>
                <a:cubicBezTo>
                  <a:pt x="0" y="14761"/>
                  <a:pt x="14721" y="40"/>
                  <a:pt x="32880" y="40"/>
                </a:cubicBezTo>
                <a:cubicBezTo>
                  <a:pt x="51039" y="40"/>
                  <a:pt x="65760" y="14761"/>
                  <a:pt x="65760" y="32920"/>
                </a:cubicBezTo>
                <a:close/>
              </a:path>
            </a:pathLst>
          </a:custGeom>
          <a:solidFill>
            <a:srgbClr val="FFAA00"/>
          </a:solidFill>
          <a:ln w="408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FC8CE0CC-28DF-723C-D816-5535F065881A}"/>
              </a:ext>
            </a:extLst>
          </p:cNvPr>
          <p:cNvSpPr txBox="1"/>
          <p:nvPr userDrawn="1"/>
        </p:nvSpPr>
        <p:spPr>
          <a:xfrm>
            <a:off x="4852466" y="742843"/>
            <a:ext cx="331822" cy="61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400"/>
              <a:t>수집량</a:t>
            </a:r>
            <a:r>
              <a:rPr lang="en-US" altLang="ko-KR" sz="400"/>
              <a:t>(1.2 Mb)</a:t>
            </a:r>
            <a:endParaRPr lang="ko-KR" altLang="en-US" sz="40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4D8C688C-19F9-BD88-D130-D7EBF462D6DF}"/>
              </a:ext>
            </a:extLst>
          </p:cNvPr>
          <p:cNvSpPr txBox="1"/>
          <p:nvPr userDrawn="1"/>
        </p:nvSpPr>
        <p:spPr>
          <a:xfrm>
            <a:off x="4852466" y="878975"/>
            <a:ext cx="331822" cy="61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400" err="1"/>
              <a:t>제공량</a:t>
            </a:r>
            <a:r>
              <a:rPr lang="en-US" altLang="ko-KR" sz="400"/>
              <a:t>(9.4 Mb)</a:t>
            </a:r>
            <a:endParaRPr lang="ko-KR" altLang="en-US" sz="400"/>
          </a:p>
        </p:txBody>
      </p:sp>
      <p:pic>
        <p:nvPicPr>
          <p:cNvPr id="188" name="그래픽 187">
            <a:extLst>
              <a:ext uri="{FF2B5EF4-FFF2-40B4-BE49-F238E27FC236}">
                <a16:creationId xmlns:a16="http://schemas.microsoft.com/office/drawing/2014/main" id="{3D875C87-D2EC-8B59-3532-8A6FDB1D61A8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063615" y="663101"/>
            <a:ext cx="111253" cy="373495"/>
          </a:xfrm>
          <a:prstGeom prst="rect">
            <a:avLst/>
          </a:prstGeom>
        </p:spPr>
      </p:pic>
      <p:pic>
        <p:nvPicPr>
          <p:cNvPr id="189" name="그래픽 188">
            <a:extLst>
              <a:ext uri="{FF2B5EF4-FFF2-40B4-BE49-F238E27FC236}">
                <a16:creationId xmlns:a16="http://schemas.microsoft.com/office/drawing/2014/main" id="{952EC600-901E-66DE-93FE-621A2202CB5A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257862" y="772225"/>
            <a:ext cx="111253" cy="274161"/>
          </a:xfrm>
          <a:prstGeom prst="rect">
            <a:avLst/>
          </a:prstGeom>
        </p:spPr>
      </p:pic>
      <p:sp>
        <p:nvSpPr>
          <p:cNvPr id="190" name="자유형: 도형 189">
            <a:extLst>
              <a:ext uri="{FF2B5EF4-FFF2-40B4-BE49-F238E27FC236}">
                <a16:creationId xmlns:a16="http://schemas.microsoft.com/office/drawing/2014/main" id="{D6958673-1E47-AF78-D6A4-9B88E8732F47}"/>
              </a:ext>
            </a:extLst>
          </p:cNvPr>
          <p:cNvSpPr/>
          <p:nvPr userDrawn="1"/>
        </p:nvSpPr>
        <p:spPr>
          <a:xfrm>
            <a:off x="7382034" y="678971"/>
            <a:ext cx="224980" cy="250478"/>
          </a:xfrm>
          <a:custGeom>
            <a:avLst/>
            <a:gdLst>
              <a:gd name="connsiteX0" fmla="*/ 86940 w 168735"/>
              <a:gd name="connsiteY0" fmla="*/ 21150 h 250478"/>
              <a:gd name="connsiteX1" fmla="*/ 122225 w 168735"/>
              <a:gd name="connsiteY1" fmla="*/ 6535 h 250478"/>
              <a:gd name="connsiteX2" fmla="*/ 127040 w 168735"/>
              <a:gd name="connsiteY2" fmla="*/ 23325 h 250478"/>
              <a:gd name="connsiteX3" fmla="*/ 127040 w 168735"/>
              <a:gd name="connsiteY3" fmla="*/ 23325 h 250478"/>
              <a:gd name="connsiteX4" fmla="*/ 122226 w 168735"/>
              <a:gd name="connsiteY4" fmla="*/ 6535 h 250478"/>
              <a:gd name="connsiteX5" fmla="*/ 168724 w 168735"/>
              <a:gd name="connsiteY5" fmla="*/ 1 h 250478"/>
              <a:gd name="connsiteX6" fmla="*/ 168724 w 168735"/>
              <a:gd name="connsiteY6" fmla="*/ 47285 h 250478"/>
              <a:gd name="connsiteX7" fmla="*/ 168724 w 168735"/>
              <a:gd name="connsiteY7" fmla="*/ 47285 h 250478"/>
              <a:gd name="connsiteX8" fmla="*/ 168724 w 168735"/>
              <a:gd name="connsiteY8" fmla="*/ 54184 h 250478"/>
              <a:gd name="connsiteX9" fmla="*/ 168736 w 168735"/>
              <a:gd name="connsiteY9" fmla="*/ 54184 h 250478"/>
              <a:gd name="connsiteX10" fmla="*/ 168736 w 168735"/>
              <a:gd name="connsiteY10" fmla="*/ 86276 h 250478"/>
              <a:gd name="connsiteX11" fmla="*/ 168736 w 168735"/>
              <a:gd name="connsiteY11" fmla="*/ 86276 h 250478"/>
              <a:gd name="connsiteX12" fmla="*/ 168736 w 168735"/>
              <a:gd name="connsiteY12" fmla="*/ 94809 h 250478"/>
              <a:gd name="connsiteX13" fmla="*/ 94630 w 168735"/>
              <a:gd name="connsiteY13" fmla="*/ 168930 h 250478"/>
              <a:gd name="connsiteX14" fmla="*/ 103817 w 168735"/>
              <a:gd name="connsiteY14" fmla="*/ 204662 h 250478"/>
              <a:gd name="connsiteX15" fmla="*/ 96321 w 168735"/>
              <a:gd name="connsiteY15" fmla="*/ 208817 h 250478"/>
              <a:gd name="connsiteX16" fmla="*/ 73075 w 168735"/>
              <a:gd name="connsiteY16" fmla="*/ 221706 h 250478"/>
              <a:gd name="connsiteX17" fmla="*/ 73075 w 168735"/>
              <a:gd name="connsiteY17" fmla="*/ 221713 h 250478"/>
              <a:gd name="connsiteX18" fmla="*/ 62030 w 168735"/>
              <a:gd name="connsiteY18" fmla="*/ 227835 h 250478"/>
              <a:gd name="connsiteX19" fmla="*/ 21184 w 168735"/>
              <a:gd name="connsiteY19" fmla="*/ 250479 h 250478"/>
              <a:gd name="connsiteX20" fmla="*/ 86940 w 168735"/>
              <a:gd name="connsiteY20" fmla="*/ 21150 h 250478"/>
              <a:gd name="connsiteX21" fmla="*/ 140440 w 168735"/>
              <a:gd name="connsiteY21" fmla="*/ 70015 h 250478"/>
              <a:gd name="connsiteX22" fmla="*/ 138737 w 168735"/>
              <a:gd name="connsiteY22" fmla="*/ 64060 h 250478"/>
              <a:gd name="connsiteX23" fmla="*/ 138737 w 168735"/>
              <a:gd name="connsiteY23" fmla="*/ 64060 h 250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68735" h="250478">
                <a:moveTo>
                  <a:pt x="86940" y="21150"/>
                </a:moveTo>
                <a:cubicBezTo>
                  <a:pt x="98088" y="14911"/>
                  <a:pt x="109930" y="10006"/>
                  <a:pt x="122225" y="6535"/>
                </a:cubicBezTo>
                <a:lnTo>
                  <a:pt x="127040" y="23325"/>
                </a:lnTo>
                <a:lnTo>
                  <a:pt x="127040" y="23325"/>
                </a:lnTo>
                <a:lnTo>
                  <a:pt x="122226" y="6535"/>
                </a:lnTo>
                <a:cubicBezTo>
                  <a:pt x="137339" y="2172"/>
                  <a:pt x="152994" y="-28"/>
                  <a:pt x="168724" y="1"/>
                </a:cubicBezTo>
                <a:lnTo>
                  <a:pt x="168724" y="47285"/>
                </a:lnTo>
                <a:lnTo>
                  <a:pt x="168724" y="47285"/>
                </a:lnTo>
                <a:lnTo>
                  <a:pt x="168724" y="54184"/>
                </a:lnTo>
                <a:lnTo>
                  <a:pt x="168736" y="54184"/>
                </a:lnTo>
                <a:lnTo>
                  <a:pt x="168736" y="86276"/>
                </a:lnTo>
                <a:lnTo>
                  <a:pt x="168736" y="86276"/>
                </a:lnTo>
                <a:lnTo>
                  <a:pt x="168736" y="94809"/>
                </a:lnTo>
                <a:cubicBezTo>
                  <a:pt x="127805" y="94813"/>
                  <a:pt x="94626" y="127999"/>
                  <a:pt x="94630" y="168930"/>
                </a:cubicBezTo>
                <a:cubicBezTo>
                  <a:pt x="94632" y="181425"/>
                  <a:pt x="97792" y="193716"/>
                  <a:pt x="103817" y="204662"/>
                </a:cubicBezTo>
                <a:lnTo>
                  <a:pt x="96321" y="208817"/>
                </a:lnTo>
                <a:lnTo>
                  <a:pt x="73075" y="221706"/>
                </a:lnTo>
                <a:lnTo>
                  <a:pt x="73075" y="221713"/>
                </a:lnTo>
                <a:lnTo>
                  <a:pt x="62030" y="227835"/>
                </a:lnTo>
                <a:lnTo>
                  <a:pt x="21184" y="250479"/>
                </a:lnTo>
                <a:cubicBezTo>
                  <a:pt x="-23987" y="168994"/>
                  <a:pt x="5455" y="66320"/>
                  <a:pt x="86940" y="21150"/>
                </a:cubicBezTo>
                <a:close/>
                <a:moveTo>
                  <a:pt x="140440" y="70015"/>
                </a:moveTo>
                <a:lnTo>
                  <a:pt x="138737" y="64060"/>
                </a:lnTo>
                <a:lnTo>
                  <a:pt x="138737" y="64060"/>
                </a:lnTo>
                <a:close/>
              </a:path>
            </a:pathLst>
          </a:custGeom>
          <a:solidFill>
            <a:srgbClr val="FFAA00"/>
          </a:solidFill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91" name="자유형: 도형 190">
            <a:extLst>
              <a:ext uri="{FF2B5EF4-FFF2-40B4-BE49-F238E27FC236}">
                <a16:creationId xmlns:a16="http://schemas.microsoft.com/office/drawing/2014/main" id="{7A468EE1-DE70-B468-CEDE-8117080760D3}"/>
              </a:ext>
            </a:extLst>
          </p:cNvPr>
          <p:cNvSpPr/>
          <p:nvPr userDrawn="1"/>
        </p:nvSpPr>
        <p:spPr>
          <a:xfrm>
            <a:off x="7410276" y="678968"/>
            <a:ext cx="421647" cy="337418"/>
          </a:xfrm>
          <a:custGeom>
            <a:avLst/>
            <a:gdLst>
              <a:gd name="connsiteX0" fmla="*/ 147727 w 316235"/>
              <a:gd name="connsiteY0" fmla="*/ 337419 h 337418"/>
              <a:gd name="connsiteX1" fmla="*/ 2968 w 316235"/>
              <a:gd name="connsiteY1" fmla="*/ 255582 h 337418"/>
              <a:gd name="connsiteX2" fmla="*/ 25 w 316235"/>
              <a:gd name="connsiteY2" fmla="*/ 250482 h 337418"/>
              <a:gd name="connsiteX3" fmla="*/ 21540 w 316235"/>
              <a:gd name="connsiteY3" fmla="*/ 238557 h 337418"/>
              <a:gd name="connsiteX4" fmla="*/ 47443 w 316235"/>
              <a:gd name="connsiteY4" fmla="*/ 224197 h 337418"/>
              <a:gd name="connsiteX5" fmla="*/ 47443 w 316235"/>
              <a:gd name="connsiteY5" fmla="*/ 224189 h 337418"/>
              <a:gd name="connsiteX6" fmla="*/ 62046 w 316235"/>
              <a:gd name="connsiteY6" fmla="*/ 216095 h 337418"/>
              <a:gd name="connsiteX7" fmla="*/ 82662 w 316235"/>
              <a:gd name="connsiteY7" fmla="*/ 204666 h 337418"/>
              <a:gd name="connsiteX8" fmla="*/ 183269 w 316235"/>
              <a:gd name="connsiteY8" fmla="*/ 233874 h 337418"/>
              <a:gd name="connsiteX9" fmla="*/ 209829 w 316235"/>
              <a:gd name="connsiteY9" fmla="*/ 209105 h 337418"/>
              <a:gd name="connsiteX10" fmla="*/ 209829 w 316235"/>
              <a:gd name="connsiteY10" fmla="*/ 209105 h 337418"/>
              <a:gd name="connsiteX11" fmla="*/ 187804 w 316235"/>
              <a:gd name="connsiteY11" fmla="*/ 106668 h 337418"/>
              <a:gd name="connsiteX12" fmla="*/ 147580 w 316235"/>
              <a:gd name="connsiteY12" fmla="*/ 94809 h 337418"/>
              <a:gd name="connsiteX13" fmla="*/ 147580 w 316235"/>
              <a:gd name="connsiteY13" fmla="*/ 66041 h 337418"/>
              <a:gd name="connsiteX14" fmla="*/ 147580 w 316235"/>
              <a:gd name="connsiteY14" fmla="*/ 66041 h 337418"/>
              <a:gd name="connsiteX15" fmla="*/ 147580 w 316235"/>
              <a:gd name="connsiteY15" fmla="*/ 59859 h 337418"/>
              <a:gd name="connsiteX16" fmla="*/ 147567 w 316235"/>
              <a:gd name="connsiteY16" fmla="*/ 59859 h 337418"/>
              <a:gd name="connsiteX17" fmla="*/ 147567 w 316235"/>
              <a:gd name="connsiteY17" fmla="*/ 17470 h 337418"/>
              <a:gd name="connsiteX18" fmla="*/ 147567 w 316235"/>
              <a:gd name="connsiteY18" fmla="*/ 17470 h 337418"/>
              <a:gd name="connsiteX19" fmla="*/ 147567 w 316235"/>
              <a:gd name="connsiteY19" fmla="*/ 1 h 337418"/>
              <a:gd name="connsiteX20" fmla="*/ 316261 w 316235"/>
              <a:gd name="connsiteY20" fmla="*/ 168697 h 337418"/>
              <a:gd name="connsiteX21" fmla="*/ 289045 w 316235"/>
              <a:gd name="connsiteY21" fmla="*/ 260574 h 337418"/>
              <a:gd name="connsiteX22" fmla="*/ 274398 w 316235"/>
              <a:gd name="connsiteY22" fmla="*/ 251062 h 337418"/>
              <a:gd name="connsiteX23" fmla="*/ 274398 w 316235"/>
              <a:gd name="connsiteY23" fmla="*/ 251062 h 337418"/>
              <a:gd name="connsiteX24" fmla="*/ 289046 w 316235"/>
              <a:gd name="connsiteY24" fmla="*/ 260574 h 337418"/>
              <a:gd name="connsiteX25" fmla="*/ 234451 w 316235"/>
              <a:gd name="connsiteY25" fmla="*/ 313296 h 337418"/>
              <a:gd name="connsiteX26" fmla="*/ 147737 w 316235"/>
              <a:gd name="connsiteY26" fmla="*/ 337416 h 337418"/>
              <a:gd name="connsiteX27" fmla="*/ 233659 w 316235"/>
              <a:gd name="connsiteY27" fmla="*/ 224584 h 337418"/>
              <a:gd name="connsiteX28" fmla="*/ 239292 w 316235"/>
              <a:gd name="connsiteY28" fmla="*/ 228243 h 337418"/>
              <a:gd name="connsiteX29" fmla="*/ 239292 w 316235"/>
              <a:gd name="connsiteY29" fmla="*/ 228243 h 337418"/>
              <a:gd name="connsiteX30" fmla="*/ 233659 w 316235"/>
              <a:gd name="connsiteY30" fmla="*/ 224585 h 33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16235" h="337418">
                <a:moveTo>
                  <a:pt x="147727" y="337419"/>
                </a:moveTo>
                <a:cubicBezTo>
                  <a:pt x="88443" y="337484"/>
                  <a:pt x="33480" y="306412"/>
                  <a:pt x="2968" y="255582"/>
                </a:cubicBezTo>
                <a:cubicBezTo>
                  <a:pt x="1625" y="253344"/>
                  <a:pt x="1289" y="252763"/>
                  <a:pt x="25" y="250482"/>
                </a:cubicBezTo>
                <a:lnTo>
                  <a:pt x="21540" y="238557"/>
                </a:lnTo>
                <a:lnTo>
                  <a:pt x="47443" y="224197"/>
                </a:lnTo>
                <a:lnTo>
                  <a:pt x="47443" y="224189"/>
                </a:lnTo>
                <a:lnTo>
                  <a:pt x="62046" y="216095"/>
                </a:lnTo>
                <a:lnTo>
                  <a:pt x="82662" y="204666"/>
                </a:lnTo>
                <a:cubicBezTo>
                  <a:pt x="102378" y="240513"/>
                  <a:pt x="147421" y="253590"/>
                  <a:pt x="183269" y="233874"/>
                </a:cubicBezTo>
                <a:cubicBezTo>
                  <a:pt x="194040" y="227950"/>
                  <a:pt x="203168" y="219438"/>
                  <a:pt x="209829" y="209105"/>
                </a:cubicBezTo>
                <a:lnTo>
                  <a:pt x="209829" y="209105"/>
                </a:lnTo>
                <a:cubicBezTo>
                  <a:pt x="232034" y="174735"/>
                  <a:pt x="222174" y="128872"/>
                  <a:pt x="187804" y="106668"/>
                </a:cubicBezTo>
                <a:cubicBezTo>
                  <a:pt x="175817" y="98924"/>
                  <a:pt x="161850" y="94806"/>
                  <a:pt x="147580" y="94809"/>
                </a:cubicBezTo>
                <a:lnTo>
                  <a:pt x="147580" y="66041"/>
                </a:lnTo>
                <a:lnTo>
                  <a:pt x="147580" y="66041"/>
                </a:lnTo>
                <a:lnTo>
                  <a:pt x="147580" y="59859"/>
                </a:lnTo>
                <a:lnTo>
                  <a:pt x="147567" y="59859"/>
                </a:lnTo>
                <a:lnTo>
                  <a:pt x="147567" y="17470"/>
                </a:lnTo>
                <a:lnTo>
                  <a:pt x="147567" y="17470"/>
                </a:lnTo>
                <a:lnTo>
                  <a:pt x="147567" y="1"/>
                </a:lnTo>
                <a:cubicBezTo>
                  <a:pt x="240732" y="1"/>
                  <a:pt x="316261" y="75530"/>
                  <a:pt x="316261" y="168697"/>
                </a:cubicBezTo>
                <a:cubicBezTo>
                  <a:pt x="316261" y="203261"/>
                  <a:pt x="307871" y="231586"/>
                  <a:pt x="289045" y="260574"/>
                </a:cubicBezTo>
                <a:lnTo>
                  <a:pt x="274398" y="251062"/>
                </a:lnTo>
                <a:lnTo>
                  <a:pt x="274398" y="251062"/>
                </a:lnTo>
                <a:lnTo>
                  <a:pt x="289046" y="260574"/>
                </a:lnTo>
                <a:cubicBezTo>
                  <a:pt x="275250" y="282200"/>
                  <a:pt x="256544" y="300263"/>
                  <a:pt x="234451" y="313296"/>
                </a:cubicBezTo>
                <a:cubicBezTo>
                  <a:pt x="208280" y="329079"/>
                  <a:pt x="178298" y="337419"/>
                  <a:pt x="147737" y="337416"/>
                </a:cubicBezTo>
                <a:close/>
                <a:moveTo>
                  <a:pt x="233659" y="224584"/>
                </a:moveTo>
                <a:lnTo>
                  <a:pt x="239292" y="228243"/>
                </a:lnTo>
                <a:lnTo>
                  <a:pt x="239292" y="228243"/>
                </a:lnTo>
                <a:lnTo>
                  <a:pt x="233659" y="224585"/>
                </a:lnTo>
                <a:close/>
              </a:path>
            </a:pathLst>
          </a:custGeom>
          <a:solidFill>
            <a:srgbClr val="0171BB"/>
          </a:solidFill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92" name="자유형: 도형 191">
            <a:extLst>
              <a:ext uri="{FF2B5EF4-FFF2-40B4-BE49-F238E27FC236}">
                <a16:creationId xmlns:a16="http://schemas.microsoft.com/office/drawing/2014/main" id="{93FE15FB-3B50-6B61-5A2C-11A12A47545B}"/>
              </a:ext>
            </a:extLst>
          </p:cNvPr>
          <p:cNvSpPr/>
          <p:nvPr userDrawn="1"/>
        </p:nvSpPr>
        <p:spPr>
          <a:xfrm>
            <a:off x="7382033" y="678968"/>
            <a:ext cx="449891" cy="337418"/>
          </a:xfrm>
          <a:custGeom>
            <a:avLst/>
            <a:gdLst>
              <a:gd name="connsiteX0" fmla="*/ 1 w 337418"/>
              <a:gd name="connsiteY0" fmla="*/ 1 h 337418"/>
              <a:gd name="connsiteX1" fmla="*/ 337419 w 337418"/>
              <a:gd name="connsiteY1" fmla="*/ 1 h 337418"/>
              <a:gd name="connsiteX2" fmla="*/ 337419 w 337418"/>
              <a:gd name="connsiteY2" fmla="*/ 337419 h 337418"/>
              <a:gd name="connsiteX3" fmla="*/ 1 w 337418"/>
              <a:gd name="connsiteY3" fmla="*/ 337419 h 33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18" h="337418">
                <a:moveTo>
                  <a:pt x="1" y="1"/>
                </a:moveTo>
                <a:lnTo>
                  <a:pt x="337419" y="1"/>
                </a:lnTo>
                <a:lnTo>
                  <a:pt x="337419" y="337419"/>
                </a:lnTo>
                <a:lnTo>
                  <a:pt x="1" y="337419"/>
                </a:lnTo>
                <a:close/>
              </a:path>
            </a:pathLst>
          </a:custGeom>
          <a:noFill/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93" name="자유형: 도형 192">
            <a:extLst>
              <a:ext uri="{FF2B5EF4-FFF2-40B4-BE49-F238E27FC236}">
                <a16:creationId xmlns:a16="http://schemas.microsoft.com/office/drawing/2014/main" id="{038FFAD3-8D46-1BC1-FE28-3BDC37E55E39}"/>
              </a:ext>
            </a:extLst>
          </p:cNvPr>
          <p:cNvSpPr/>
          <p:nvPr userDrawn="1"/>
        </p:nvSpPr>
        <p:spPr>
          <a:xfrm>
            <a:off x="7461296" y="738396"/>
            <a:ext cx="291363" cy="218522"/>
          </a:xfrm>
          <a:custGeom>
            <a:avLst/>
            <a:gdLst>
              <a:gd name="connsiteX0" fmla="*/ 69 w 218522"/>
              <a:gd name="connsiteY0" fmla="*/ 69 h 218522"/>
              <a:gd name="connsiteX1" fmla="*/ 218592 w 218522"/>
              <a:gd name="connsiteY1" fmla="*/ 69 h 218522"/>
              <a:gd name="connsiteX2" fmla="*/ 218592 w 218522"/>
              <a:gd name="connsiteY2" fmla="*/ 218591 h 218522"/>
              <a:gd name="connsiteX3" fmla="*/ 69 w 218522"/>
              <a:gd name="connsiteY3" fmla="*/ 218591 h 218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522" h="218522">
                <a:moveTo>
                  <a:pt x="69" y="69"/>
                </a:moveTo>
                <a:lnTo>
                  <a:pt x="218592" y="69"/>
                </a:lnTo>
                <a:lnTo>
                  <a:pt x="218592" y="218591"/>
                </a:lnTo>
                <a:lnTo>
                  <a:pt x="69" y="218591"/>
                </a:lnTo>
                <a:close/>
              </a:path>
            </a:pathLst>
          </a:custGeom>
          <a:noFill/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94" name="자유형: 도형 193">
            <a:extLst>
              <a:ext uri="{FF2B5EF4-FFF2-40B4-BE49-F238E27FC236}">
                <a16:creationId xmlns:a16="http://schemas.microsoft.com/office/drawing/2014/main" id="{79942B39-A6AE-5AFC-FBD6-ABBCC38D8AB7}"/>
              </a:ext>
            </a:extLst>
          </p:cNvPr>
          <p:cNvSpPr/>
          <p:nvPr userDrawn="1"/>
        </p:nvSpPr>
        <p:spPr>
          <a:xfrm>
            <a:off x="7382034" y="678972"/>
            <a:ext cx="449887" cy="337415"/>
          </a:xfrm>
          <a:custGeom>
            <a:avLst/>
            <a:gdLst>
              <a:gd name="connsiteX0" fmla="*/ 1 w 337415"/>
              <a:gd name="connsiteY0" fmla="*/ 1 h 337415"/>
              <a:gd name="connsiteX1" fmla="*/ 337416 w 337415"/>
              <a:gd name="connsiteY1" fmla="*/ 1 h 337415"/>
              <a:gd name="connsiteX2" fmla="*/ 337416 w 337415"/>
              <a:gd name="connsiteY2" fmla="*/ 337416 h 337415"/>
              <a:gd name="connsiteX3" fmla="*/ 1 w 337415"/>
              <a:gd name="connsiteY3" fmla="*/ 337416 h 33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15" h="337415">
                <a:moveTo>
                  <a:pt x="1" y="1"/>
                </a:moveTo>
                <a:lnTo>
                  <a:pt x="337416" y="1"/>
                </a:lnTo>
                <a:lnTo>
                  <a:pt x="337416" y="337416"/>
                </a:lnTo>
                <a:lnTo>
                  <a:pt x="1" y="337416"/>
                </a:lnTo>
                <a:close/>
              </a:path>
            </a:pathLst>
          </a:custGeom>
          <a:noFill/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95" name="자유형: 도형 194">
            <a:extLst>
              <a:ext uri="{FF2B5EF4-FFF2-40B4-BE49-F238E27FC236}">
                <a16:creationId xmlns:a16="http://schemas.microsoft.com/office/drawing/2014/main" id="{73574291-4DD5-ED73-D41D-21A687061FA1}"/>
              </a:ext>
            </a:extLst>
          </p:cNvPr>
          <p:cNvSpPr/>
          <p:nvPr userDrawn="1"/>
        </p:nvSpPr>
        <p:spPr>
          <a:xfrm>
            <a:off x="7461297" y="738398"/>
            <a:ext cx="291361" cy="218521"/>
          </a:xfrm>
          <a:custGeom>
            <a:avLst/>
            <a:gdLst>
              <a:gd name="connsiteX0" fmla="*/ 69 w 218521"/>
              <a:gd name="connsiteY0" fmla="*/ 69 h 218521"/>
              <a:gd name="connsiteX1" fmla="*/ 218590 w 218521"/>
              <a:gd name="connsiteY1" fmla="*/ 69 h 218521"/>
              <a:gd name="connsiteX2" fmla="*/ 218590 w 218521"/>
              <a:gd name="connsiteY2" fmla="*/ 218590 h 218521"/>
              <a:gd name="connsiteX3" fmla="*/ 69 w 218521"/>
              <a:gd name="connsiteY3" fmla="*/ 218590 h 218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521" h="218521">
                <a:moveTo>
                  <a:pt x="69" y="69"/>
                </a:moveTo>
                <a:lnTo>
                  <a:pt x="218590" y="69"/>
                </a:lnTo>
                <a:lnTo>
                  <a:pt x="218590" y="218590"/>
                </a:lnTo>
                <a:lnTo>
                  <a:pt x="69" y="218590"/>
                </a:lnTo>
                <a:close/>
              </a:path>
            </a:pathLst>
          </a:custGeom>
          <a:noFill/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96" name="자유형: 도형 195">
            <a:extLst>
              <a:ext uri="{FF2B5EF4-FFF2-40B4-BE49-F238E27FC236}">
                <a16:creationId xmlns:a16="http://schemas.microsoft.com/office/drawing/2014/main" id="{3B4BBE47-DC43-CFE2-FE04-9C3096385E97}"/>
              </a:ext>
            </a:extLst>
          </p:cNvPr>
          <p:cNvSpPr/>
          <p:nvPr userDrawn="1"/>
        </p:nvSpPr>
        <p:spPr>
          <a:xfrm>
            <a:off x="7382034" y="678972"/>
            <a:ext cx="449887" cy="337415"/>
          </a:xfrm>
          <a:custGeom>
            <a:avLst/>
            <a:gdLst>
              <a:gd name="connsiteX0" fmla="*/ 1 w 337415"/>
              <a:gd name="connsiteY0" fmla="*/ 1 h 337415"/>
              <a:gd name="connsiteX1" fmla="*/ 337416 w 337415"/>
              <a:gd name="connsiteY1" fmla="*/ 1 h 337415"/>
              <a:gd name="connsiteX2" fmla="*/ 337416 w 337415"/>
              <a:gd name="connsiteY2" fmla="*/ 337416 h 337415"/>
              <a:gd name="connsiteX3" fmla="*/ 1 w 337415"/>
              <a:gd name="connsiteY3" fmla="*/ 337416 h 33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15" h="337415">
                <a:moveTo>
                  <a:pt x="1" y="1"/>
                </a:moveTo>
                <a:lnTo>
                  <a:pt x="337416" y="1"/>
                </a:lnTo>
                <a:lnTo>
                  <a:pt x="337416" y="337416"/>
                </a:lnTo>
                <a:lnTo>
                  <a:pt x="1" y="337416"/>
                </a:lnTo>
                <a:close/>
              </a:path>
            </a:pathLst>
          </a:custGeom>
          <a:noFill/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97" name="자유형: 도형 196">
            <a:extLst>
              <a:ext uri="{FF2B5EF4-FFF2-40B4-BE49-F238E27FC236}">
                <a16:creationId xmlns:a16="http://schemas.microsoft.com/office/drawing/2014/main" id="{5A01DFB7-2EF9-2423-9DCF-DA3497D436A6}"/>
              </a:ext>
            </a:extLst>
          </p:cNvPr>
          <p:cNvSpPr/>
          <p:nvPr userDrawn="1"/>
        </p:nvSpPr>
        <p:spPr>
          <a:xfrm>
            <a:off x="7461297" y="738398"/>
            <a:ext cx="291361" cy="218521"/>
          </a:xfrm>
          <a:custGeom>
            <a:avLst/>
            <a:gdLst>
              <a:gd name="connsiteX0" fmla="*/ 69 w 218521"/>
              <a:gd name="connsiteY0" fmla="*/ 69 h 218521"/>
              <a:gd name="connsiteX1" fmla="*/ 218590 w 218521"/>
              <a:gd name="connsiteY1" fmla="*/ 69 h 218521"/>
              <a:gd name="connsiteX2" fmla="*/ 218590 w 218521"/>
              <a:gd name="connsiteY2" fmla="*/ 218590 h 218521"/>
              <a:gd name="connsiteX3" fmla="*/ 69 w 218521"/>
              <a:gd name="connsiteY3" fmla="*/ 218590 h 218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521" h="218521">
                <a:moveTo>
                  <a:pt x="69" y="69"/>
                </a:moveTo>
                <a:lnTo>
                  <a:pt x="218590" y="69"/>
                </a:lnTo>
                <a:lnTo>
                  <a:pt x="218590" y="218590"/>
                </a:lnTo>
                <a:lnTo>
                  <a:pt x="69" y="218590"/>
                </a:lnTo>
                <a:close/>
              </a:path>
            </a:pathLst>
          </a:custGeom>
          <a:noFill/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98" name="자유형: 도형 197">
            <a:extLst>
              <a:ext uri="{FF2B5EF4-FFF2-40B4-BE49-F238E27FC236}">
                <a16:creationId xmlns:a16="http://schemas.microsoft.com/office/drawing/2014/main" id="{6F72CBFE-242B-332F-99AB-0FB809815E03}"/>
              </a:ext>
            </a:extLst>
          </p:cNvPr>
          <p:cNvSpPr/>
          <p:nvPr userDrawn="1"/>
        </p:nvSpPr>
        <p:spPr>
          <a:xfrm rot="10000113">
            <a:off x="8104435" y="884551"/>
            <a:ext cx="67200" cy="50400"/>
          </a:xfrm>
          <a:custGeom>
            <a:avLst/>
            <a:gdLst>
              <a:gd name="connsiteX0" fmla="*/ 65760 w 65760"/>
              <a:gd name="connsiteY0" fmla="*/ 32880 h 65760"/>
              <a:gd name="connsiteX1" fmla="*/ 32880 w 65760"/>
              <a:gd name="connsiteY1" fmla="*/ 65760 h 65760"/>
              <a:gd name="connsiteX2" fmla="*/ 0 w 65760"/>
              <a:gd name="connsiteY2" fmla="*/ 32880 h 65760"/>
              <a:gd name="connsiteX3" fmla="*/ 32880 w 65760"/>
              <a:gd name="connsiteY3" fmla="*/ 0 h 65760"/>
              <a:gd name="connsiteX4" fmla="*/ 65760 w 65760"/>
              <a:gd name="connsiteY4" fmla="*/ 32880 h 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0" h="65760">
                <a:moveTo>
                  <a:pt x="65760" y="32880"/>
                </a:moveTo>
                <a:cubicBezTo>
                  <a:pt x="65760" y="51039"/>
                  <a:pt x="51039" y="65760"/>
                  <a:pt x="32880" y="65760"/>
                </a:cubicBezTo>
                <a:cubicBezTo>
                  <a:pt x="14721" y="65760"/>
                  <a:pt x="0" y="51039"/>
                  <a:pt x="0" y="32880"/>
                </a:cubicBezTo>
                <a:cubicBezTo>
                  <a:pt x="0" y="14721"/>
                  <a:pt x="14721" y="0"/>
                  <a:pt x="32880" y="0"/>
                </a:cubicBezTo>
                <a:cubicBezTo>
                  <a:pt x="51039" y="0"/>
                  <a:pt x="65760" y="14721"/>
                  <a:pt x="65760" y="32880"/>
                </a:cubicBezTo>
                <a:close/>
              </a:path>
            </a:pathLst>
          </a:custGeom>
          <a:solidFill>
            <a:srgbClr val="FFAA00"/>
          </a:solidFill>
          <a:ln w="408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99" name="자유형: 도형 198">
            <a:extLst>
              <a:ext uri="{FF2B5EF4-FFF2-40B4-BE49-F238E27FC236}">
                <a16:creationId xmlns:a16="http://schemas.microsoft.com/office/drawing/2014/main" id="{494CF807-7DAE-CB11-47E7-BB4EF9537C83}"/>
              </a:ext>
            </a:extLst>
          </p:cNvPr>
          <p:cNvSpPr/>
          <p:nvPr userDrawn="1"/>
        </p:nvSpPr>
        <p:spPr>
          <a:xfrm rot="10000113">
            <a:off x="8104180" y="748419"/>
            <a:ext cx="67200" cy="50400"/>
          </a:xfrm>
          <a:custGeom>
            <a:avLst/>
            <a:gdLst>
              <a:gd name="connsiteX0" fmla="*/ 65760 w 65760"/>
              <a:gd name="connsiteY0" fmla="*/ 32920 h 65760"/>
              <a:gd name="connsiteX1" fmla="*/ 32880 w 65760"/>
              <a:gd name="connsiteY1" fmla="*/ 65800 h 65760"/>
              <a:gd name="connsiteX2" fmla="*/ 0 w 65760"/>
              <a:gd name="connsiteY2" fmla="*/ 32920 h 65760"/>
              <a:gd name="connsiteX3" fmla="*/ 32880 w 65760"/>
              <a:gd name="connsiteY3" fmla="*/ 40 h 65760"/>
              <a:gd name="connsiteX4" fmla="*/ 65760 w 65760"/>
              <a:gd name="connsiteY4" fmla="*/ 32920 h 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0" h="65760">
                <a:moveTo>
                  <a:pt x="65760" y="32920"/>
                </a:moveTo>
                <a:cubicBezTo>
                  <a:pt x="65760" y="51079"/>
                  <a:pt x="51039" y="65800"/>
                  <a:pt x="32880" y="65800"/>
                </a:cubicBezTo>
                <a:cubicBezTo>
                  <a:pt x="14721" y="65800"/>
                  <a:pt x="0" y="51079"/>
                  <a:pt x="0" y="32920"/>
                </a:cubicBezTo>
                <a:cubicBezTo>
                  <a:pt x="0" y="14761"/>
                  <a:pt x="14721" y="40"/>
                  <a:pt x="32880" y="40"/>
                </a:cubicBezTo>
                <a:cubicBezTo>
                  <a:pt x="51039" y="40"/>
                  <a:pt x="65760" y="14761"/>
                  <a:pt x="65760" y="32920"/>
                </a:cubicBezTo>
                <a:close/>
              </a:path>
            </a:pathLst>
          </a:custGeom>
          <a:solidFill>
            <a:srgbClr val="0171BB"/>
          </a:solidFill>
          <a:ln w="408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9182D098-AE36-913A-F6C6-5C4266DA08D2}"/>
              </a:ext>
            </a:extLst>
          </p:cNvPr>
          <p:cNvCxnSpPr/>
          <p:nvPr userDrawn="1"/>
        </p:nvCxnSpPr>
        <p:spPr>
          <a:xfrm>
            <a:off x="2092320" y="533911"/>
            <a:ext cx="0" cy="53765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923994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8ECAE77-AB7E-A21E-AE48-FD2EB58B9AB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45002824"/>
              </p:ext>
            </p:extLst>
          </p:nvPr>
        </p:nvGraphicFramePr>
        <p:xfrm>
          <a:off x="264160" y="136525"/>
          <a:ext cx="11612884" cy="280739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701381">
                  <a:extLst>
                    <a:ext uri="{9D8B030D-6E8A-4147-A177-3AD203B41FA5}">
                      <a16:colId xmlns:a16="http://schemas.microsoft.com/office/drawing/2014/main" val="4145626927"/>
                    </a:ext>
                  </a:extLst>
                </a:gridCol>
                <a:gridCol w="1341937">
                  <a:extLst>
                    <a:ext uri="{9D8B030D-6E8A-4147-A177-3AD203B41FA5}">
                      <a16:colId xmlns:a16="http://schemas.microsoft.com/office/drawing/2014/main" val="3128284382"/>
                    </a:ext>
                  </a:extLst>
                </a:gridCol>
                <a:gridCol w="793708">
                  <a:extLst>
                    <a:ext uri="{9D8B030D-6E8A-4147-A177-3AD203B41FA5}">
                      <a16:colId xmlns:a16="http://schemas.microsoft.com/office/drawing/2014/main" val="1270086675"/>
                    </a:ext>
                  </a:extLst>
                </a:gridCol>
                <a:gridCol w="4074909">
                  <a:extLst>
                    <a:ext uri="{9D8B030D-6E8A-4147-A177-3AD203B41FA5}">
                      <a16:colId xmlns:a16="http://schemas.microsoft.com/office/drawing/2014/main" val="708659533"/>
                    </a:ext>
                  </a:extLst>
                </a:gridCol>
                <a:gridCol w="1170105">
                  <a:extLst>
                    <a:ext uri="{9D8B030D-6E8A-4147-A177-3AD203B41FA5}">
                      <a16:colId xmlns:a16="http://schemas.microsoft.com/office/drawing/2014/main" val="227301398"/>
                    </a:ext>
                  </a:extLst>
                </a:gridCol>
                <a:gridCol w="1423764">
                  <a:extLst>
                    <a:ext uri="{9D8B030D-6E8A-4147-A177-3AD203B41FA5}">
                      <a16:colId xmlns:a16="http://schemas.microsoft.com/office/drawing/2014/main" val="3745713975"/>
                    </a:ext>
                  </a:extLst>
                </a:gridCol>
                <a:gridCol w="1301025">
                  <a:extLst>
                    <a:ext uri="{9D8B030D-6E8A-4147-A177-3AD203B41FA5}">
                      <a16:colId xmlns:a16="http://schemas.microsoft.com/office/drawing/2014/main" val="2650162564"/>
                    </a:ext>
                  </a:extLst>
                </a:gridCol>
                <a:gridCol w="806055">
                  <a:extLst>
                    <a:ext uri="{9D8B030D-6E8A-4147-A177-3AD203B41FA5}">
                      <a16:colId xmlns:a16="http://schemas.microsoft.com/office/drawing/2014/main" val="1501361128"/>
                    </a:ext>
                  </a:extLst>
                </a:gridCol>
              </a:tblGrid>
              <a:tr h="280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화면 </a:t>
                      </a:r>
                      <a:r>
                        <a:rPr lang="en-US" altLang="ko-KR" sz="900" dirty="0"/>
                        <a:t>ID</a:t>
                      </a:r>
                      <a:endParaRPr lang="ko-KR" altLang="en-US" sz="900" dirty="0"/>
                    </a:p>
                  </a:txBody>
                  <a:tcPr marL="96000" marR="0" marT="0" marB="0"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페이지 명</a:t>
                      </a:r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업데이트</a:t>
                      </a:r>
                    </a:p>
                  </a:txBody>
                  <a:tcPr marL="96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페이지 번호</a:t>
                      </a:r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6142615"/>
                  </a:ext>
                </a:extLst>
              </a:tr>
            </a:tbl>
          </a:graphicData>
        </a:graphic>
      </p:graphicFrame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1FFA4142-44F7-6EF6-240E-EE0CBC7942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0599" y="166658"/>
            <a:ext cx="1275967" cy="220470"/>
          </a:xfrm>
        </p:spPr>
        <p:txBody>
          <a:bodyPr anchor="ctr">
            <a:noAutofit/>
          </a:bodyPr>
          <a:lstStyle>
            <a:lvl1pPr marL="0" indent="0" algn="ctr">
              <a:buNone/>
              <a:defRPr sz="900"/>
            </a:lvl1pPr>
            <a:lvl2pPr marL="457200" indent="0">
              <a:buNone/>
              <a:defRPr sz="105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r>
              <a:rPr lang="ko-KR" altLang="en-US"/>
              <a:t>화면 </a:t>
            </a:r>
            <a:r>
              <a:rPr lang="en-US" altLang="ko-KR"/>
              <a:t>ID</a:t>
            </a:r>
            <a:endParaRPr lang="ko-KR" altLang="en-US"/>
          </a:p>
        </p:txBody>
      </p:sp>
      <p:sp>
        <p:nvSpPr>
          <p:cNvPr id="11" name="텍스트 개체 틀 9">
            <a:extLst>
              <a:ext uri="{FF2B5EF4-FFF2-40B4-BE49-F238E27FC236}">
                <a16:creationId xmlns:a16="http://schemas.microsoft.com/office/drawing/2014/main" id="{ADCB0637-6814-6768-C195-6349F64F5E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34427" y="166658"/>
            <a:ext cx="4017123" cy="220470"/>
          </a:xfrm>
        </p:spPr>
        <p:txBody>
          <a:bodyPr anchor="ctr">
            <a:noAutofit/>
          </a:bodyPr>
          <a:lstStyle>
            <a:lvl1pPr marL="0" indent="0" algn="ctr">
              <a:buNone/>
              <a:defRPr sz="900"/>
            </a:lvl1pPr>
            <a:lvl2pPr marL="457200" indent="0">
              <a:buNone/>
              <a:defRPr sz="105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r>
              <a:rPr lang="ko-KR" altLang="en-US" dirty="0"/>
              <a:t>페이지 명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BABE2E-2B39-E101-B3FB-9D6A78944A1C}"/>
              </a:ext>
            </a:extLst>
          </p:cNvPr>
          <p:cNvSpPr/>
          <p:nvPr userDrawn="1"/>
        </p:nvSpPr>
        <p:spPr>
          <a:xfrm>
            <a:off x="264160" y="533911"/>
            <a:ext cx="9098994" cy="61875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5" name="날짜 개체 틀 24">
            <a:extLst>
              <a:ext uri="{FF2B5EF4-FFF2-40B4-BE49-F238E27FC236}">
                <a16:creationId xmlns:a16="http://schemas.microsoft.com/office/drawing/2014/main" id="{1446570D-6139-7B91-42DB-87696436E64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395295" y="178933"/>
            <a:ext cx="1314835" cy="191801"/>
          </a:xfrm>
        </p:spPr>
        <p:txBody>
          <a:bodyPr/>
          <a:lstStyle>
            <a:lvl1pPr algn="ctr">
              <a:defRPr sz="1000"/>
            </a:lvl1pPr>
          </a:lstStyle>
          <a:p>
            <a:fld id="{FDFA8952-F175-493D-BFB3-D0B694125C1F}" type="datetime1">
              <a:rPr lang="ko-KR" altLang="en-US" smtClean="0"/>
              <a:t>2024-02-21</a:t>
            </a:fld>
            <a:endParaRPr lang="ko-KR" altLang="en-US" dirty="0"/>
          </a:p>
        </p:txBody>
      </p: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9E4AE256-3AA0-F547-BF25-B573565EF42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28269" y="178932"/>
            <a:ext cx="748776" cy="191801"/>
          </a:xfrm>
        </p:spPr>
        <p:txBody>
          <a:bodyPr/>
          <a:lstStyle>
            <a:lvl1pPr algn="ctr">
              <a:defRPr sz="1000"/>
            </a:lvl1pPr>
          </a:lstStyle>
          <a:p>
            <a:fld id="{5A26B1E4-BEAB-4090-A65B-CA4C38B866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910886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FFB4-BCAC-45A4-8866-67B707D46DCD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771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FFB4-BCAC-45A4-8866-67B707D46DCD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261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FFB4-BCAC-45A4-8866-67B707D46DCD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566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FFB4-BCAC-45A4-8866-67B707D46DCD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150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FFB4-BCAC-45A4-8866-67B707D46DCD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856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5BBA1A-3591-DE4B-A768-E18786DD6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471028"/>
          </a:xfrm>
        </p:spPr>
        <p:txBody>
          <a:bodyPr>
            <a:noAutofit/>
          </a:bodyPr>
          <a:lstStyle>
            <a:lvl1pPr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0E0185-EEA9-9690-5E5F-4DBFF64DD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FFB4-BCAC-45A4-8866-67B707D46DCD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EF57B5-5B93-450D-A519-27F608D5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A8AD3C-ABD5-B8F8-447B-ACD17F878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ED3FB85-9619-CD1B-6D75-379D73C6C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642450"/>
            <a:ext cx="10515600" cy="365125"/>
          </a:xfrm>
        </p:spPr>
        <p:txBody>
          <a:bodyPr anchor="ctr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773261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FFB4-BCAC-45A4-8866-67B707D46DCD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04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FFB4-BCAC-45A4-8866-67B707D46DCD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599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FFB4-BCAC-45A4-8866-67B707D46DCD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502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87627"/>
            <a:ext cx="10515600" cy="132556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FFB4-BCAC-45A4-8866-67B707D46DCD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168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FFB4-BCAC-45A4-8866-67B707D46DCD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393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8ECAE77-AB7E-A21E-AE48-FD2EB58B9AB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52331153"/>
              </p:ext>
            </p:extLst>
          </p:nvPr>
        </p:nvGraphicFramePr>
        <p:xfrm>
          <a:off x="264160" y="136525"/>
          <a:ext cx="11612884" cy="280739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701381">
                  <a:extLst>
                    <a:ext uri="{9D8B030D-6E8A-4147-A177-3AD203B41FA5}">
                      <a16:colId xmlns:a16="http://schemas.microsoft.com/office/drawing/2014/main" val="4145626927"/>
                    </a:ext>
                  </a:extLst>
                </a:gridCol>
                <a:gridCol w="1341937">
                  <a:extLst>
                    <a:ext uri="{9D8B030D-6E8A-4147-A177-3AD203B41FA5}">
                      <a16:colId xmlns:a16="http://schemas.microsoft.com/office/drawing/2014/main" val="3128284382"/>
                    </a:ext>
                  </a:extLst>
                </a:gridCol>
                <a:gridCol w="793708">
                  <a:extLst>
                    <a:ext uri="{9D8B030D-6E8A-4147-A177-3AD203B41FA5}">
                      <a16:colId xmlns:a16="http://schemas.microsoft.com/office/drawing/2014/main" val="1270086675"/>
                    </a:ext>
                  </a:extLst>
                </a:gridCol>
                <a:gridCol w="4074909">
                  <a:extLst>
                    <a:ext uri="{9D8B030D-6E8A-4147-A177-3AD203B41FA5}">
                      <a16:colId xmlns:a16="http://schemas.microsoft.com/office/drawing/2014/main" val="708659533"/>
                    </a:ext>
                  </a:extLst>
                </a:gridCol>
                <a:gridCol w="1170105">
                  <a:extLst>
                    <a:ext uri="{9D8B030D-6E8A-4147-A177-3AD203B41FA5}">
                      <a16:colId xmlns:a16="http://schemas.microsoft.com/office/drawing/2014/main" val="227301398"/>
                    </a:ext>
                  </a:extLst>
                </a:gridCol>
                <a:gridCol w="1423764">
                  <a:extLst>
                    <a:ext uri="{9D8B030D-6E8A-4147-A177-3AD203B41FA5}">
                      <a16:colId xmlns:a16="http://schemas.microsoft.com/office/drawing/2014/main" val="3745713975"/>
                    </a:ext>
                  </a:extLst>
                </a:gridCol>
                <a:gridCol w="1301025">
                  <a:extLst>
                    <a:ext uri="{9D8B030D-6E8A-4147-A177-3AD203B41FA5}">
                      <a16:colId xmlns:a16="http://schemas.microsoft.com/office/drawing/2014/main" val="2650162564"/>
                    </a:ext>
                  </a:extLst>
                </a:gridCol>
                <a:gridCol w="806055">
                  <a:extLst>
                    <a:ext uri="{9D8B030D-6E8A-4147-A177-3AD203B41FA5}">
                      <a16:colId xmlns:a16="http://schemas.microsoft.com/office/drawing/2014/main" val="1501361128"/>
                    </a:ext>
                  </a:extLst>
                </a:gridCol>
              </a:tblGrid>
              <a:tr h="2807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화면 </a:t>
                      </a:r>
                      <a:r>
                        <a:rPr lang="en-US" altLang="ko-KR" sz="900"/>
                        <a:t>ID</a:t>
                      </a:r>
                      <a:endParaRPr lang="ko-KR" altLang="en-US" sz="900"/>
                    </a:p>
                  </a:txBody>
                  <a:tcPr marL="96000" marR="0" marT="0" marB="0"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페이지 명</a:t>
                      </a:r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업데이트</a:t>
                      </a:r>
                    </a:p>
                  </a:txBody>
                  <a:tcPr marL="96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페이지 번호</a:t>
                      </a:r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6142615"/>
                  </a:ext>
                </a:extLst>
              </a:tr>
            </a:tbl>
          </a:graphicData>
        </a:graphic>
      </p:graphicFrame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1FFA4142-44F7-6EF6-240E-EE0CBC7942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0599" y="166658"/>
            <a:ext cx="1275967" cy="220470"/>
          </a:xfrm>
        </p:spPr>
        <p:txBody>
          <a:bodyPr anchor="ctr">
            <a:noAutofit/>
          </a:bodyPr>
          <a:lstStyle>
            <a:lvl1pPr marL="0" indent="0" algn="ctr">
              <a:buNone/>
              <a:defRPr sz="900"/>
            </a:lvl1pPr>
            <a:lvl2pPr marL="457200" indent="0">
              <a:buNone/>
              <a:defRPr sz="105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r>
              <a:rPr lang="ko-KR" altLang="en-US"/>
              <a:t>화면 </a:t>
            </a:r>
            <a:r>
              <a:rPr lang="en-US" altLang="ko-KR"/>
              <a:t>ID</a:t>
            </a:r>
            <a:endParaRPr lang="ko-KR" altLang="en-US"/>
          </a:p>
        </p:txBody>
      </p:sp>
      <p:sp>
        <p:nvSpPr>
          <p:cNvPr id="11" name="텍스트 개체 틀 9">
            <a:extLst>
              <a:ext uri="{FF2B5EF4-FFF2-40B4-BE49-F238E27FC236}">
                <a16:creationId xmlns:a16="http://schemas.microsoft.com/office/drawing/2014/main" id="{ADCB0637-6814-6768-C195-6349F64F5E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34427" y="166658"/>
            <a:ext cx="4017123" cy="220470"/>
          </a:xfrm>
        </p:spPr>
        <p:txBody>
          <a:bodyPr anchor="ctr">
            <a:noAutofit/>
          </a:bodyPr>
          <a:lstStyle>
            <a:lvl1pPr marL="0" indent="0" algn="ctr">
              <a:buNone/>
              <a:defRPr sz="900"/>
            </a:lvl1pPr>
            <a:lvl2pPr marL="457200" indent="0">
              <a:buNone/>
              <a:defRPr sz="105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r>
              <a:rPr lang="ko-KR" altLang="en-US"/>
              <a:t>페이지 명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BABE2E-2B39-E101-B3FB-9D6A78944A1C}"/>
              </a:ext>
            </a:extLst>
          </p:cNvPr>
          <p:cNvSpPr/>
          <p:nvPr userDrawn="1"/>
        </p:nvSpPr>
        <p:spPr>
          <a:xfrm>
            <a:off x="264160" y="533911"/>
            <a:ext cx="8572995" cy="61875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5" name="날짜 개체 틀 24">
            <a:extLst>
              <a:ext uri="{FF2B5EF4-FFF2-40B4-BE49-F238E27FC236}">
                <a16:creationId xmlns:a16="http://schemas.microsoft.com/office/drawing/2014/main" id="{1446570D-6139-7B91-42DB-87696436E64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395295" y="178933"/>
            <a:ext cx="1314835" cy="191801"/>
          </a:xfrm>
        </p:spPr>
        <p:txBody>
          <a:bodyPr/>
          <a:lstStyle>
            <a:lvl1pPr algn="ctr">
              <a:defRPr sz="1000"/>
            </a:lvl1pPr>
          </a:lstStyle>
          <a:p>
            <a:fld id="{FDFA8952-F175-493D-BFB3-D0B694125C1F}" type="datetime1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9E4AE256-3AA0-F547-BF25-B573565EF42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28269" y="178932"/>
            <a:ext cx="748776" cy="191801"/>
          </a:xfrm>
        </p:spPr>
        <p:txBody>
          <a:bodyPr/>
          <a:lstStyle>
            <a:lvl1pPr algn="ctr">
              <a:defRPr sz="1000"/>
            </a:lvl1pPr>
          </a:lstStyle>
          <a:p>
            <a:fld id="{5A26B1E4-BEAB-4090-A65B-CA4C38B8663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5D72E2E-7D14-96C8-4199-82C89326945E}"/>
              </a:ext>
            </a:extLst>
          </p:cNvPr>
          <p:cNvGrpSpPr/>
          <p:nvPr userDrawn="1"/>
        </p:nvGrpSpPr>
        <p:grpSpPr>
          <a:xfrm>
            <a:off x="264416" y="539193"/>
            <a:ext cx="8562072" cy="3612124"/>
            <a:chOff x="-523401" y="4748732"/>
            <a:chExt cx="6421554" cy="3612124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C294F21-4C51-31D1-D430-EA46A668A3A4}"/>
                </a:ext>
              </a:extLst>
            </p:cNvPr>
            <p:cNvSpPr/>
            <p:nvPr/>
          </p:nvSpPr>
          <p:spPr>
            <a:xfrm>
              <a:off x="-523401" y="4748732"/>
              <a:ext cx="6421554" cy="3612124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8279BD9-E11B-AF14-D2F4-EC7D8148C8E1}"/>
                </a:ext>
              </a:extLst>
            </p:cNvPr>
            <p:cNvSpPr/>
            <p:nvPr/>
          </p:nvSpPr>
          <p:spPr>
            <a:xfrm>
              <a:off x="-523401" y="4748732"/>
              <a:ext cx="18000" cy="36121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A8E4103B-291A-1CD8-3837-60804403882D}"/>
                </a:ext>
              </a:extLst>
            </p:cNvPr>
            <p:cNvSpPr/>
            <p:nvPr/>
          </p:nvSpPr>
          <p:spPr>
            <a:xfrm rot="5400000">
              <a:off x="-475596" y="4946866"/>
              <a:ext cx="89458" cy="7711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0F8F62CD-C862-6F82-3433-7A85C3A78625}"/>
              </a:ext>
            </a:extLst>
          </p:cNvPr>
          <p:cNvSpPr/>
          <p:nvPr userDrawn="1"/>
        </p:nvSpPr>
        <p:spPr>
          <a:xfrm rot="5400000" flipH="1">
            <a:off x="98060" y="756165"/>
            <a:ext cx="568433" cy="186187"/>
          </a:xfrm>
          <a:custGeom>
            <a:avLst/>
            <a:gdLst>
              <a:gd name="connsiteX0" fmla="*/ 6015959 w 12031918"/>
              <a:gd name="connsiteY0" fmla="*/ 0 h 1888966"/>
              <a:gd name="connsiteX1" fmla="*/ 3207002 w 12031918"/>
              <a:gd name="connsiteY1" fmla="*/ 954133 h 1888966"/>
              <a:gd name="connsiteX2" fmla="*/ 0 w 12031918"/>
              <a:gd name="connsiteY2" fmla="*/ 1888966 h 1888966"/>
              <a:gd name="connsiteX3" fmla="*/ 2869516 w 12031918"/>
              <a:gd name="connsiteY3" fmla="*/ 1888966 h 1888966"/>
              <a:gd name="connsiteX4" fmla="*/ 3249603 w 12031918"/>
              <a:gd name="connsiteY4" fmla="*/ 1888966 h 1888966"/>
              <a:gd name="connsiteX5" fmla="*/ 6015959 w 12031918"/>
              <a:gd name="connsiteY5" fmla="*/ 1888966 h 1888966"/>
              <a:gd name="connsiteX6" fmla="*/ 8782315 w 12031918"/>
              <a:gd name="connsiteY6" fmla="*/ 1888966 h 1888966"/>
              <a:gd name="connsiteX7" fmla="*/ 9162402 w 12031918"/>
              <a:gd name="connsiteY7" fmla="*/ 1888966 h 1888966"/>
              <a:gd name="connsiteX8" fmla="*/ 12031918 w 12031918"/>
              <a:gd name="connsiteY8" fmla="*/ 1888966 h 1888966"/>
              <a:gd name="connsiteX9" fmla="*/ 8824916 w 12031918"/>
              <a:gd name="connsiteY9" fmla="*/ 954133 h 1888966"/>
              <a:gd name="connsiteX10" fmla="*/ 6015959 w 12031918"/>
              <a:gd name="connsiteY10" fmla="*/ 0 h 1888966"/>
              <a:gd name="connsiteX0" fmla="*/ 6015959 w 12031918"/>
              <a:gd name="connsiteY0" fmla="*/ 0 h 1888966"/>
              <a:gd name="connsiteX1" fmla="*/ 3207002 w 12031918"/>
              <a:gd name="connsiteY1" fmla="*/ 954133 h 1888966"/>
              <a:gd name="connsiteX2" fmla="*/ 0 w 12031918"/>
              <a:gd name="connsiteY2" fmla="*/ 1888966 h 1888966"/>
              <a:gd name="connsiteX3" fmla="*/ 2869516 w 12031918"/>
              <a:gd name="connsiteY3" fmla="*/ 1888966 h 1888966"/>
              <a:gd name="connsiteX4" fmla="*/ 3249603 w 12031918"/>
              <a:gd name="connsiteY4" fmla="*/ 1888966 h 1888966"/>
              <a:gd name="connsiteX5" fmla="*/ 6015959 w 12031918"/>
              <a:gd name="connsiteY5" fmla="*/ 1888966 h 1888966"/>
              <a:gd name="connsiteX6" fmla="*/ 9162402 w 12031918"/>
              <a:gd name="connsiteY6" fmla="*/ 1888966 h 1888966"/>
              <a:gd name="connsiteX7" fmla="*/ 12031918 w 12031918"/>
              <a:gd name="connsiteY7" fmla="*/ 1888966 h 1888966"/>
              <a:gd name="connsiteX8" fmla="*/ 8824916 w 12031918"/>
              <a:gd name="connsiteY8" fmla="*/ 954133 h 1888966"/>
              <a:gd name="connsiteX9" fmla="*/ 6015959 w 12031918"/>
              <a:gd name="connsiteY9" fmla="*/ 0 h 1888966"/>
              <a:gd name="connsiteX0" fmla="*/ 6015959 w 12031918"/>
              <a:gd name="connsiteY0" fmla="*/ 0 h 1888966"/>
              <a:gd name="connsiteX1" fmla="*/ 3207002 w 12031918"/>
              <a:gd name="connsiteY1" fmla="*/ 954133 h 1888966"/>
              <a:gd name="connsiteX2" fmla="*/ 0 w 12031918"/>
              <a:gd name="connsiteY2" fmla="*/ 1888966 h 1888966"/>
              <a:gd name="connsiteX3" fmla="*/ 2869516 w 12031918"/>
              <a:gd name="connsiteY3" fmla="*/ 1888966 h 1888966"/>
              <a:gd name="connsiteX4" fmla="*/ 3249603 w 12031918"/>
              <a:gd name="connsiteY4" fmla="*/ 1888966 h 1888966"/>
              <a:gd name="connsiteX5" fmla="*/ 6015959 w 12031918"/>
              <a:gd name="connsiteY5" fmla="*/ 1888966 h 1888966"/>
              <a:gd name="connsiteX6" fmla="*/ 12031918 w 12031918"/>
              <a:gd name="connsiteY6" fmla="*/ 1888966 h 1888966"/>
              <a:gd name="connsiteX7" fmla="*/ 8824916 w 12031918"/>
              <a:gd name="connsiteY7" fmla="*/ 954133 h 1888966"/>
              <a:gd name="connsiteX8" fmla="*/ 6015959 w 12031918"/>
              <a:gd name="connsiteY8" fmla="*/ 0 h 1888966"/>
              <a:gd name="connsiteX0" fmla="*/ 6015959 w 12031918"/>
              <a:gd name="connsiteY0" fmla="*/ 0 h 1888966"/>
              <a:gd name="connsiteX1" fmla="*/ 3207002 w 12031918"/>
              <a:gd name="connsiteY1" fmla="*/ 954133 h 1888966"/>
              <a:gd name="connsiteX2" fmla="*/ 0 w 12031918"/>
              <a:gd name="connsiteY2" fmla="*/ 1888966 h 1888966"/>
              <a:gd name="connsiteX3" fmla="*/ 2869516 w 12031918"/>
              <a:gd name="connsiteY3" fmla="*/ 1888966 h 1888966"/>
              <a:gd name="connsiteX4" fmla="*/ 6015959 w 12031918"/>
              <a:gd name="connsiteY4" fmla="*/ 1888966 h 1888966"/>
              <a:gd name="connsiteX5" fmla="*/ 12031918 w 12031918"/>
              <a:gd name="connsiteY5" fmla="*/ 1888966 h 1888966"/>
              <a:gd name="connsiteX6" fmla="*/ 8824916 w 12031918"/>
              <a:gd name="connsiteY6" fmla="*/ 954133 h 1888966"/>
              <a:gd name="connsiteX7" fmla="*/ 6015959 w 12031918"/>
              <a:gd name="connsiteY7" fmla="*/ 0 h 1888966"/>
              <a:gd name="connsiteX0" fmla="*/ 6015959 w 12031918"/>
              <a:gd name="connsiteY0" fmla="*/ 0 h 1888966"/>
              <a:gd name="connsiteX1" fmla="*/ 3207002 w 12031918"/>
              <a:gd name="connsiteY1" fmla="*/ 954133 h 1888966"/>
              <a:gd name="connsiteX2" fmla="*/ 0 w 12031918"/>
              <a:gd name="connsiteY2" fmla="*/ 1888966 h 1888966"/>
              <a:gd name="connsiteX3" fmla="*/ 6015959 w 12031918"/>
              <a:gd name="connsiteY3" fmla="*/ 1888966 h 1888966"/>
              <a:gd name="connsiteX4" fmla="*/ 12031918 w 12031918"/>
              <a:gd name="connsiteY4" fmla="*/ 1888966 h 1888966"/>
              <a:gd name="connsiteX5" fmla="*/ 8824916 w 12031918"/>
              <a:gd name="connsiteY5" fmla="*/ 954133 h 1888966"/>
              <a:gd name="connsiteX6" fmla="*/ 6015959 w 12031918"/>
              <a:gd name="connsiteY6" fmla="*/ 0 h 1888966"/>
              <a:gd name="connsiteX0" fmla="*/ 6015959 w 12031918"/>
              <a:gd name="connsiteY0" fmla="*/ 0 h 1888966"/>
              <a:gd name="connsiteX1" fmla="*/ 3207002 w 12031918"/>
              <a:gd name="connsiteY1" fmla="*/ 954133 h 1888966"/>
              <a:gd name="connsiteX2" fmla="*/ 0 w 12031918"/>
              <a:gd name="connsiteY2" fmla="*/ 1888966 h 1888966"/>
              <a:gd name="connsiteX3" fmla="*/ 12031918 w 12031918"/>
              <a:gd name="connsiteY3" fmla="*/ 1888966 h 1888966"/>
              <a:gd name="connsiteX4" fmla="*/ 8824916 w 12031918"/>
              <a:gd name="connsiteY4" fmla="*/ 954133 h 1888966"/>
              <a:gd name="connsiteX5" fmla="*/ 6015959 w 12031918"/>
              <a:gd name="connsiteY5" fmla="*/ 0 h 188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31918" h="1888966">
                <a:moveTo>
                  <a:pt x="6015959" y="0"/>
                </a:moveTo>
                <a:cubicBezTo>
                  <a:pt x="4894253" y="0"/>
                  <a:pt x="4257287" y="477380"/>
                  <a:pt x="3207002" y="954133"/>
                </a:cubicBezTo>
                <a:cubicBezTo>
                  <a:pt x="2156717" y="1430886"/>
                  <a:pt x="903973" y="1885561"/>
                  <a:pt x="0" y="1888966"/>
                </a:cubicBezTo>
                <a:lnTo>
                  <a:pt x="12031918" y="1888966"/>
                </a:lnTo>
                <a:cubicBezTo>
                  <a:pt x="11127945" y="1885561"/>
                  <a:pt x="9875201" y="1430886"/>
                  <a:pt x="8824916" y="954133"/>
                </a:cubicBezTo>
                <a:cubicBezTo>
                  <a:pt x="7774631" y="477380"/>
                  <a:pt x="7137665" y="0"/>
                  <a:pt x="6015959" y="0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B06AA8AC-CC66-A557-7AFA-B9838B880432}"/>
              </a:ext>
            </a:extLst>
          </p:cNvPr>
          <p:cNvSpPr/>
          <p:nvPr userDrawn="1"/>
        </p:nvSpPr>
        <p:spPr>
          <a:xfrm>
            <a:off x="294760" y="800642"/>
            <a:ext cx="129643" cy="97232"/>
          </a:xfrm>
          <a:custGeom>
            <a:avLst/>
            <a:gdLst>
              <a:gd name="connsiteX0" fmla="*/ 251293 w 806806"/>
              <a:gd name="connsiteY0" fmla="*/ 223417 h 806806"/>
              <a:gd name="connsiteX1" fmla="*/ 191621 w 806806"/>
              <a:gd name="connsiteY1" fmla="*/ 283089 h 806806"/>
              <a:gd name="connsiteX2" fmla="*/ 311935 w 806806"/>
              <a:gd name="connsiteY2" fmla="*/ 403403 h 806806"/>
              <a:gd name="connsiteX3" fmla="*/ 191621 w 806806"/>
              <a:gd name="connsiteY3" fmla="*/ 523716 h 806806"/>
              <a:gd name="connsiteX4" fmla="*/ 251293 w 806806"/>
              <a:gd name="connsiteY4" fmla="*/ 583388 h 806806"/>
              <a:gd name="connsiteX5" fmla="*/ 431279 w 806806"/>
              <a:gd name="connsiteY5" fmla="*/ 403403 h 806806"/>
              <a:gd name="connsiteX6" fmla="*/ 479311 w 806806"/>
              <a:gd name="connsiteY6" fmla="*/ 223416 h 806806"/>
              <a:gd name="connsiteX7" fmla="*/ 419640 w 806806"/>
              <a:gd name="connsiteY7" fmla="*/ 283087 h 806806"/>
              <a:gd name="connsiteX8" fmla="*/ 539953 w 806806"/>
              <a:gd name="connsiteY8" fmla="*/ 403401 h 806806"/>
              <a:gd name="connsiteX9" fmla="*/ 419640 w 806806"/>
              <a:gd name="connsiteY9" fmla="*/ 523714 h 806806"/>
              <a:gd name="connsiteX10" fmla="*/ 479312 w 806806"/>
              <a:gd name="connsiteY10" fmla="*/ 583386 h 806806"/>
              <a:gd name="connsiteX11" fmla="*/ 659297 w 806806"/>
              <a:gd name="connsiteY11" fmla="*/ 403401 h 806806"/>
              <a:gd name="connsiteX12" fmla="*/ 403403 w 806806"/>
              <a:gd name="connsiteY12" fmla="*/ 0 h 806806"/>
              <a:gd name="connsiteX13" fmla="*/ 806806 w 806806"/>
              <a:gd name="connsiteY13" fmla="*/ 403403 h 806806"/>
              <a:gd name="connsiteX14" fmla="*/ 403403 w 806806"/>
              <a:gd name="connsiteY14" fmla="*/ 806806 h 806806"/>
              <a:gd name="connsiteX15" fmla="*/ 0 w 806806"/>
              <a:gd name="connsiteY15" fmla="*/ 403403 h 806806"/>
              <a:gd name="connsiteX16" fmla="*/ 403403 w 806806"/>
              <a:gd name="connsiteY16" fmla="*/ 0 h 806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6806" h="806806">
                <a:moveTo>
                  <a:pt x="251293" y="223417"/>
                </a:moveTo>
                <a:lnTo>
                  <a:pt x="191621" y="283089"/>
                </a:lnTo>
                <a:lnTo>
                  <a:pt x="311935" y="403403"/>
                </a:lnTo>
                <a:lnTo>
                  <a:pt x="191621" y="523716"/>
                </a:lnTo>
                <a:lnTo>
                  <a:pt x="251293" y="583388"/>
                </a:lnTo>
                <a:lnTo>
                  <a:pt x="431279" y="403403"/>
                </a:lnTo>
                <a:close/>
                <a:moveTo>
                  <a:pt x="479311" y="223416"/>
                </a:moveTo>
                <a:lnTo>
                  <a:pt x="419640" y="283087"/>
                </a:lnTo>
                <a:lnTo>
                  <a:pt x="539953" y="403401"/>
                </a:lnTo>
                <a:lnTo>
                  <a:pt x="419640" y="523714"/>
                </a:lnTo>
                <a:lnTo>
                  <a:pt x="479312" y="583386"/>
                </a:lnTo>
                <a:lnTo>
                  <a:pt x="659297" y="403401"/>
                </a:lnTo>
                <a:close/>
                <a:moveTo>
                  <a:pt x="403403" y="0"/>
                </a:moveTo>
                <a:cubicBezTo>
                  <a:pt x="626196" y="0"/>
                  <a:pt x="806806" y="180610"/>
                  <a:pt x="806806" y="403403"/>
                </a:cubicBezTo>
                <a:cubicBezTo>
                  <a:pt x="806806" y="626196"/>
                  <a:pt x="626196" y="806806"/>
                  <a:pt x="403403" y="806806"/>
                </a:cubicBezTo>
                <a:cubicBezTo>
                  <a:pt x="180610" y="806806"/>
                  <a:pt x="0" y="626196"/>
                  <a:pt x="0" y="403403"/>
                </a:cubicBezTo>
                <a:cubicBezTo>
                  <a:pt x="0" y="180610"/>
                  <a:pt x="180610" y="0"/>
                  <a:pt x="40340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254049987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EFFB4-BCAC-45A4-8866-67B707D46DCD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6B1E4-BEAB-4090-A65B-CA4C38B8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00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75" r:id="rId9"/>
    <p:sldLayoutId id="2147483673" r:id="rId10"/>
    <p:sldLayoutId id="2147483674" r:id="rId11"/>
    <p:sldLayoutId id="2147483668" r:id="rId12"/>
    <p:sldLayoutId id="2147483669" r:id="rId13"/>
    <p:sldLayoutId id="2147483670" r:id="rId14"/>
    <p:sldLayoutId id="2147483671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1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1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7" Type="http://schemas.openxmlformats.org/officeDocument/2006/relationships/image" Target="../media/image21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0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13" Type="http://schemas.openxmlformats.org/officeDocument/2006/relationships/image" Target="../media/image26.svg"/><Relationship Id="rId3" Type="http://schemas.openxmlformats.org/officeDocument/2006/relationships/image" Target="../media/image21.svg"/><Relationship Id="rId7" Type="http://schemas.openxmlformats.org/officeDocument/2006/relationships/image" Target="../media/image31.png"/><Relationship Id="rId12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0.png"/><Relationship Id="rId11" Type="http://schemas.openxmlformats.org/officeDocument/2006/relationships/image" Target="../media/image34.png"/><Relationship Id="rId5" Type="http://schemas.openxmlformats.org/officeDocument/2006/relationships/image" Target="../media/image29.jpeg"/><Relationship Id="rId10" Type="http://schemas.openxmlformats.org/officeDocument/2006/relationships/image" Target="../media/image33.png"/><Relationship Id="rId4" Type="http://schemas.openxmlformats.org/officeDocument/2006/relationships/image" Target="../media/image23.png"/><Relationship Id="rId9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3.png"/><Relationship Id="rId5" Type="http://schemas.openxmlformats.org/officeDocument/2006/relationships/image" Target="../media/image29.jpeg"/><Relationship Id="rId4" Type="http://schemas.openxmlformats.org/officeDocument/2006/relationships/image" Target="../media/image2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3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2.jpg"/><Relationship Id="rId5" Type="http://schemas.openxmlformats.org/officeDocument/2006/relationships/image" Target="../media/image30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6" Type="http://schemas.microsoft.com/office/2007/relationships/hdphoto" Target="../media/hdphoto1.wdp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3A4E0-42A4-5C1F-4AC0-241F45A66F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marL="2085340" indent="-2085340" fontAlgn="base">
              <a:lnSpc>
                <a:spcPct val="160000"/>
              </a:lnSpc>
              <a:spcBef>
                <a:spcPts val="0"/>
              </a:spcBef>
            </a:pPr>
            <a:r>
              <a:rPr lang="ko-KR" altLang="en-US" sz="5400" kern="0" dirty="0" err="1">
                <a:solidFill>
                  <a:srgbClr val="000000"/>
                </a:solidFill>
                <a:latin typeface="휴먼명조"/>
                <a:ea typeface="휴먼명조"/>
              </a:rPr>
              <a:t>교량모니터링시스템</a:t>
            </a:r>
            <a:endParaRPr lang="ko-KR" altLang="en-US" sz="3200" kern="0" dirty="0">
              <a:solidFill>
                <a:srgbClr val="000000"/>
              </a:solidFill>
              <a:latin typeface="한양신명조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61ACC4-923A-B422-8595-74144AA4CF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㈜ </a:t>
            </a:r>
            <a:r>
              <a:rPr lang="ko-KR" altLang="en-US" dirty="0" err="1"/>
              <a:t>다인랩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9819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E6522-E505-3CC4-942E-75E97F4EA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시스템운영</a:t>
            </a:r>
            <a:r>
              <a:rPr lang="en-US" altLang="ko-KR" dirty="0"/>
              <a:t>-</a:t>
            </a:r>
            <a:r>
              <a:rPr lang="ko-KR" altLang="en-US" dirty="0"/>
              <a:t>유지관리</a:t>
            </a:r>
          </a:p>
        </p:txBody>
      </p:sp>
    </p:spTree>
    <p:extLst>
      <p:ext uri="{BB962C8B-B14F-4D97-AF65-F5344CB8AC3E}">
        <p14:creationId xmlns:p14="http://schemas.microsoft.com/office/powerpoint/2010/main" val="1456109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표 15">
            <a:extLst>
              <a:ext uri="{FF2B5EF4-FFF2-40B4-BE49-F238E27FC236}">
                <a16:creationId xmlns:a16="http://schemas.microsoft.com/office/drawing/2014/main" id="{8A8608C3-8625-13F4-BCDE-D1038DED4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628751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교량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보고서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이벤트 유형</a:t>
                      </a:r>
                      <a:r>
                        <a:rPr lang="en-US" altLang="ko-KR" sz="700" dirty="0"/>
                        <a:t> </a:t>
                      </a:r>
                      <a:r>
                        <a:rPr lang="ko-KR" altLang="en-US" sz="700" dirty="0"/>
                        <a:t>선택 및 검색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1.</a:t>
                      </a:r>
                      <a:r>
                        <a:rPr lang="ko-KR" altLang="en-US" sz="700" dirty="0"/>
                        <a:t>에서 선택한 조건에 따라 검색된 보고서 목록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해당 보고서의 노후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화재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충돌 별 상세 화면 이동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540C9C49-40F8-117D-3F3B-B91973A15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772420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63" name="직사각형 62">
            <a:extLst>
              <a:ext uri="{FF2B5EF4-FFF2-40B4-BE49-F238E27FC236}">
                <a16:creationId xmlns:a16="http://schemas.microsoft.com/office/drawing/2014/main" id="{80558A42-7E2A-CF0C-2A60-219D55589C70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텍스트 개체 틀 108">
            <a:extLst>
              <a:ext uri="{FF2B5EF4-FFF2-40B4-BE49-F238E27FC236}">
                <a16:creationId xmlns:a16="http://schemas.microsoft.com/office/drawing/2014/main" id="{EBC6AE22-BE80-B38A-3622-AED5E6F003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F-020101</a:t>
            </a:r>
            <a:endParaRPr lang="ko-KR" altLang="en-US" dirty="0"/>
          </a:p>
        </p:txBody>
      </p:sp>
      <p:sp>
        <p:nvSpPr>
          <p:cNvPr id="110" name="텍스트 개체 틀 109">
            <a:extLst>
              <a:ext uri="{FF2B5EF4-FFF2-40B4-BE49-F238E27FC236}">
                <a16:creationId xmlns:a16="http://schemas.microsoft.com/office/drawing/2014/main" id="{C908FA1A-9B57-5612-E616-FA38A8547F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 운영 </a:t>
            </a:r>
            <a:r>
              <a:rPr lang="en-US" altLang="ko-KR" dirty="0"/>
              <a:t>– </a:t>
            </a:r>
            <a:r>
              <a:rPr lang="ko-KR" altLang="en-US" dirty="0"/>
              <a:t>유지관리</a:t>
            </a:r>
            <a:r>
              <a:rPr lang="en-US" altLang="ko-KR" dirty="0"/>
              <a:t>-</a:t>
            </a:r>
            <a:r>
              <a:rPr lang="ko-KR" altLang="en-US" dirty="0"/>
              <a:t>정기</a:t>
            </a:r>
            <a:r>
              <a:rPr lang="en-US" altLang="ko-KR" dirty="0"/>
              <a:t>/</a:t>
            </a:r>
            <a:r>
              <a:rPr lang="ko-KR" altLang="en-US" dirty="0"/>
              <a:t>이벤트 보고서 작성 관리</a:t>
            </a:r>
          </a:p>
        </p:txBody>
      </p:sp>
      <p:sp>
        <p:nvSpPr>
          <p:cNvPr id="111" name="날짜 개체 틀 3">
            <a:extLst>
              <a:ext uri="{FF2B5EF4-FFF2-40B4-BE49-F238E27FC236}">
                <a16:creationId xmlns:a16="http://schemas.microsoft.com/office/drawing/2014/main" id="{601ED32C-CDF5-1613-C86D-8746D209FD3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2024-02-21</a:t>
            </a:fld>
            <a:endParaRPr lang="ko-KR" altLang="en-US" dirty="0"/>
          </a:p>
        </p:txBody>
      </p:sp>
      <p:sp>
        <p:nvSpPr>
          <p:cNvPr id="112" name="슬라이드 번호 개체 틀 4">
            <a:extLst>
              <a:ext uri="{FF2B5EF4-FFF2-40B4-BE49-F238E27FC236}">
                <a16:creationId xmlns:a16="http://schemas.microsoft.com/office/drawing/2014/main" id="{C4DD75CF-7026-1C2B-99C5-0842384E0B3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EC2F08-C6EA-D483-CD21-4887B7612C23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447686-49BE-8E43-11E7-24BE627E15B9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3343CB-658E-2462-BBCB-BAA2629260C7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알림배치</a:t>
            </a:r>
            <a:endParaRPr lang="ko-KR" altLang="en-US" sz="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FE913B-FCF9-779E-6E91-1C921AE62620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499AF7-5C89-4886-5A1E-2CFD761B4C84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E61A02-57FA-FE43-1405-DD19AEC57041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8FC4FA-E8CE-CF73-3D1B-1BEEE4A52E21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4CD9D4-33B7-63B5-ABB5-58883A2E92F8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AE7DB7-21BB-4759-A755-ECB5328AE52C}"/>
              </a:ext>
            </a:extLst>
          </p:cNvPr>
          <p:cNvSpPr/>
          <p:nvPr/>
        </p:nvSpPr>
        <p:spPr>
          <a:xfrm>
            <a:off x="564216" y="984361"/>
            <a:ext cx="8510745" cy="70280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70C1D0B-D2E6-7A9F-F49E-D961AC892E54}"/>
              </a:ext>
            </a:extLst>
          </p:cNvPr>
          <p:cNvSpPr/>
          <p:nvPr/>
        </p:nvSpPr>
        <p:spPr>
          <a:xfrm>
            <a:off x="1139958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본부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A2AC5B-8FAF-6B1D-95A6-1FBA5F223484}"/>
              </a:ext>
            </a:extLst>
          </p:cNvPr>
          <p:cNvSpPr txBox="1"/>
          <p:nvPr/>
        </p:nvSpPr>
        <p:spPr>
          <a:xfrm>
            <a:off x="650790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/>
              <a:t>관리부서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C88627A-7FE4-B435-C57C-CB5E5735DAD8}"/>
              </a:ext>
            </a:extLst>
          </p:cNvPr>
          <p:cNvSpPr/>
          <p:nvPr/>
        </p:nvSpPr>
        <p:spPr>
          <a:xfrm>
            <a:off x="3944844" y="1098395"/>
            <a:ext cx="197289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서해안고속도로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005B1D4-8B28-32C4-98BF-ACE80BB6826F}"/>
              </a:ext>
            </a:extLst>
          </p:cNvPr>
          <p:cNvSpPr txBox="1"/>
          <p:nvPr/>
        </p:nvSpPr>
        <p:spPr>
          <a:xfrm>
            <a:off x="3379241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관리노선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FDBB15F-A7F6-DA1A-466A-FC4EF2C90052}"/>
              </a:ext>
            </a:extLst>
          </p:cNvPr>
          <p:cNvSpPr/>
          <p:nvPr/>
        </p:nvSpPr>
        <p:spPr>
          <a:xfrm>
            <a:off x="217411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관리소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21E97F2-9622-E887-13AE-3A664C5769CC}"/>
              </a:ext>
            </a:extLst>
          </p:cNvPr>
          <p:cNvSpPr/>
          <p:nvPr/>
        </p:nvSpPr>
        <p:spPr>
          <a:xfrm>
            <a:off x="653520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서해대교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85365EC-E2F6-E270-F211-83F2DFD01D74}"/>
              </a:ext>
            </a:extLst>
          </p:cNvPr>
          <p:cNvSpPr txBox="1"/>
          <p:nvPr/>
        </p:nvSpPr>
        <p:spPr>
          <a:xfrm>
            <a:off x="6241645" y="110827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FC98AA75-75B1-AC16-25AB-91334676F3BD}"/>
              </a:ext>
            </a:extLst>
          </p:cNvPr>
          <p:cNvGrpSpPr/>
          <p:nvPr/>
        </p:nvGrpSpPr>
        <p:grpSpPr>
          <a:xfrm>
            <a:off x="7418559" y="1178952"/>
            <a:ext cx="41784" cy="37048"/>
            <a:chOff x="7395066" y="3990095"/>
            <a:chExt cx="41784" cy="37048"/>
          </a:xfrm>
        </p:grpSpPr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32CE67D4-C529-2C60-A3E1-80615C1221FD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4AA7EC39-F07E-1618-E0A4-8BE9B36079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5A4904AC-243D-4A94-4280-6A31406C7709}"/>
              </a:ext>
            </a:extLst>
          </p:cNvPr>
          <p:cNvGrpSpPr/>
          <p:nvPr/>
        </p:nvGrpSpPr>
        <p:grpSpPr>
          <a:xfrm>
            <a:off x="5788358" y="1178952"/>
            <a:ext cx="41784" cy="37048"/>
            <a:chOff x="7395066" y="3990095"/>
            <a:chExt cx="41784" cy="37048"/>
          </a:xfrm>
        </p:grpSpPr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843004EE-BEEB-21BD-DFD0-E362B9C35076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24E7E247-59B9-C5C1-2A5D-8762157EDD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92A3B3C0-7BBA-5F3F-C7F4-8DA9ACB2CD1E}"/>
              </a:ext>
            </a:extLst>
          </p:cNvPr>
          <p:cNvGrpSpPr/>
          <p:nvPr/>
        </p:nvGrpSpPr>
        <p:grpSpPr>
          <a:xfrm>
            <a:off x="3033623" y="1178952"/>
            <a:ext cx="41784" cy="37048"/>
            <a:chOff x="7395066" y="3990095"/>
            <a:chExt cx="41784" cy="37048"/>
          </a:xfrm>
        </p:grpSpPr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67247849-8130-87A6-B9A7-427D34061C79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502C2DA8-A510-34A9-67AB-EE2994810D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BE572573-E939-26FF-FDC0-B9C32EFDA347}"/>
              </a:ext>
            </a:extLst>
          </p:cNvPr>
          <p:cNvGrpSpPr/>
          <p:nvPr/>
        </p:nvGrpSpPr>
        <p:grpSpPr>
          <a:xfrm>
            <a:off x="2002836" y="1178952"/>
            <a:ext cx="41784" cy="37048"/>
            <a:chOff x="7395066" y="3990095"/>
            <a:chExt cx="41784" cy="37048"/>
          </a:xfrm>
        </p:grpSpPr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FB49579E-10D3-6F30-4DB9-A6B488B3332B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E9008933-65E7-F839-9E91-728CB99B36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56E77A58-ED89-E10C-925E-5472BE9FB5BB}"/>
              </a:ext>
            </a:extLst>
          </p:cNvPr>
          <p:cNvSpPr txBox="1"/>
          <p:nvPr/>
        </p:nvSpPr>
        <p:spPr>
          <a:xfrm>
            <a:off x="650790" y="1384192"/>
            <a:ext cx="60810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보고서 구분</a:t>
            </a: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95EA3DD5-AC51-654F-5289-300902CDECE3}"/>
              </a:ext>
            </a:extLst>
          </p:cNvPr>
          <p:cNvGrpSpPr/>
          <p:nvPr/>
        </p:nvGrpSpPr>
        <p:grpSpPr>
          <a:xfrm>
            <a:off x="1350859" y="1429542"/>
            <a:ext cx="109061" cy="109061"/>
            <a:chOff x="5212157" y="3179265"/>
            <a:chExt cx="109061" cy="109061"/>
          </a:xfrm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68728F92-7583-28C0-706E-6B120BDB84FA}"/>
                </a:ext>
              </a:extLst>
            </p:cNvPr>
            <p:cNvSpPr/>
            <p:nvPr/>
          </p:nvSpPr>
          <p:spPr>
            <a:xfrm>
              <a:off x="5212157" y="3179265"/>
              <a:ext cx="109061" cy="1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14BDD866-7508-D075-0CD7-9938E02C0A54}"/>
                </a:ext>
              </a:extLst>
            </p:cNvPr>
            <p:cNvSpPr/>
            <p:nvPr/>
          </p:nvSpPr>
          <p:spPr>
            <a:xfrm>
              <a:off x="5243827" y="3210680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1DCE367-9FB5-47AF-BD10-B59F19CE4B51}"/>
              </a:ext>
            </a:extLst>
          </p:cNvPr>
          <p:cNvSpPr/>
          <p:nvPr/>
        </p:nvSpPr>
        <p:spPr>
          <a:xfrm>
            <a:off x="1460087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노후</a:t>
            </a: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0688842F-E29E-1915-5DD9-3D73A6AB5030}"/>
              </a:ext>
            </a:extLst>
          </p:cNvPr>
          <p:cNvSpPr/>
          <p:nvPr/>
        </p:nvSpPr>
        <p:spPr>
          <a:xfrm>
            <a:off x="1885922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A255DE1-3563-954E-1C63-15C9BC10ADA8}"/>
              </a:ext>
            </a:extLst>
          </p:cNvPr>
          <p:cNvSpPr/>
          <p:nvPr/>
        </p:nvSpPr>
        <p:spPr>
          <a:xfrm>
            <a:off x="1995150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화재</a:t>
            </a: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54FA9CC0-D2BA-EC33-263B-1F38766FB1BE}"/>
              </a:ext>
            </a:extLst>
          </p:cNvPr>
          <p:cNvSpPr/>
          <p:nvPr/>
        </p:nvSpPr>
        <p:spPr>
          <a:xfrm>
            <a:off x="2415999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E6A26D4-C723-F530-4FC1-B34B8AA3CB76}"/>
              </a:ext>
            </a:extLst>
          </p:cNvPr>
          <p:cNvSpPr/>
          <p:nvPr/>
        </p:nvSpPr>
        <p:spPr>
          <a:xfrm>
            <a:off x="2519483" y="1377104"/>
            <a:ext cx="44573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충돌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0E93DF2-6276-55C8-8067-8A5C14B2B28E}"/>
              </a:ext>
            </a:extLst>
          </p:cNvPr>
          <p:cNvSpPr txBox="1"/>
          <p:nvPr/>
        </p:nvSpPr>
        <p:spPr>
          <a:xfrm>
            <a:off x="6247876" y="1384192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기간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172A64C-45F5-83C7-74C1-32EC57121CA2}"/>
              </a:ext>
            </a:extLst>
          </p:cNvPr>
          <p:cNvSpPr/>
          <p:nvPr/>
        </p:nvSpPr>
        <p:spPr>
          <a:xfrm>
            <a:off x="6539133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2024-01-01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1FC612C4-14F2-FD08-AD7C-CCA188E112E2}"/>
              </a:ext>
            </a:extLst>
          </p:cNvPr>
          <p:cNvGrpSpPr/>
          <p:nvPr/>
        </p:nvGrpSpPr>
        <p:grpSpPr>
          <a:xfrm>
            <a:off x="7188224" y="1415165"/>
            <a:ext cx="107951" cy="140795"/>
            <a:chOff x="6838949" y="3072129"/>
            <a:chExt cx="107951" cy="140795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35A48C51-E939-9BE5-5348-ECB9BBCE06A0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809312FA-B710-34E3-22FD-E6F5BD6ED521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63AA1FC5-2FE5-2E2F-77BA-6CE8F17F067F}"/>
              </a:ext>
            </a:extLst>
          </p:cNvPr>
          <p:cNvSpPr/>
          <p:nvPr/>
        </p:nvSpPr>
        <p:spPr>
          <a:xfrm>
            <a:off x="7707075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2024-01-31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E8C0B7B5-256E-D804-CD7B-0FC73E35C6AA}"/>
              </a:ext>
            </a:extLst>
          </p:cNvPr>
          <p:cNvGrpSpPr/>
          <p:nvPr/>
        </p:nvGrpSpPr>
        <p:grpSpPr>
          <a:xfrm>
            <a:off x="8356166" y="1415165"/>
            <a:ext cx="107951" cy="140795"/>
            <a:chOff x="6838949" y="3072129"/>
            <a:chExt cx="107951" cy="140795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285315C2-AB8E-C8E8-D616-F787C7106680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3D3F4652-262C-897D-0617-9F1D2DEA53F9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DBC86F2C-B9DC-B37A-71F4-32DE8B9E118D}"/>
              </a:ext>
            </a:extLst>
          </p:cNvPr>
          <p:cNvSpPr/>
          <p:nvPr/>
        </p:nvSpPr>
        <p:spPr>
          <a:xfrm>
            <a:off x="7360034" y="1384192"/>
            <a:ext cx="34704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5" name="표 114">
            <a:extLst>
              <a:ext uri="{FF2B5EF4-FFF2-40B4-BE49-F238E27FC236}">
                <a16:creationId xmlns:a16="http://schemas.microsoft.com/office/drawing/2014/main" id="{7B2F4B07-5C47-9EC3-B8E8-6AEAEA573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997458"/>
              </p:ext>
            </p:extLst>
          </p:nvPr>
        </p:nvGraphicFramePr>
        <p:xfrm>
          <a:off x="564215" y="1985290"/>
          <a:ext cx="8510742" cy="18283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2056">
                  <a:extLst>
                    <a:ext uri="{9D8B030D-6E8A-4147-A177-3AD203B41FA5}">
                      <a16:colId xmlns:a16="http://schemas.microsoft.com/office/drawing/2014/main" val="1283401675"/>
                    </a:ext>
                  </a:extLst>
                </a:gridCol>
                <a:gridCol w="1112056">
                  <a:extLst>
                    <a:ext uri="{9D8B030D-6E8A-4147-A177-3AD203B41FA5}">
                      <a16:colId xmlns:a16="http://schemas.microsoft.com/office/drawing/2014/main" val="166524020"/>
                    </a:ext>
                  </a:extLst>
                </a:gridCol>
                <a:gridCol w="1112056">
                  <a:extLst>
                    <a:ext uri="{9D8B030D-6E8A-4147-A177-3AD203B41FA5}">
                      <a16:colId xmlns:a16="http://schemas.microsoft.com/office/drawing/2014/main" val="1761586393"/>
                    </a:ext>
                  </a:extLst>
                </a:gridCol>
                <a:gridCol w="1112056">
                  <a:extLst>
                    <a:ext uri="{9D8B030D-6E8A-4147-A177-3AD203B41FA5}">
                      <a16:colId xmlns:a16="http://schemas.microsoft.com/office/drawing/2014/main" val="1133323511"/>
                    </a:ext>
                  </a:extLst>
                </a:gridCol>
                <a:gridCol w="1112056">
                  <a:extLst>
                    <a:ext uri="{9D8B030D-6E8A-4147-A177-3AD203B41FA5}">
                      <a16:colId xmlns:a16="http://schemas.microsoft.com/office/drawing/2014/main" val="677338355"/>
                    </a:ext>
                  </a:extLst>
                </a:gridCol>
                <a:gridCol w="1112056">
                  <a:extLst>
                    <a:ext uri="{9D8B030D-6E8A-4147-A177-3AD203B41FA5}">
                      <a16:colId xmlns:a16="http://schemas.microsoft.com/office/drawing/2014/main" val="2538202592"/>
                    </a:ext>
                  </a:extLst>
                </a:gridCol>
                <a:gridCol w="1112056">
                  <a:extLst>
                    <a:ext uri="{9D8B030D-6E8A-4147-A177-3AD203B41FA5}">
                      <a16:colId xmlns:a16="http://schemas.microsoft.com/office/drawing/2014/main" val="2071051362"/>
                    </a:ext>
                  </a:extLst>
                </a:gridCol>
                <a:gridCol w="726350">
                  <a:extLst>
                    <a:ext uri="{9D8B030D-6E8A-4147-A177-3AD203B41FA5}">
                      <a16:colId xmlns:a16="http://schemas.microsoft.com/office/drawing/2014/main" val="220073813"/>
                    </a:ext>
                  </a:extLst>
                </a:gridCol>
              </a:tblGrid>
              <a:tr h="3047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관리부서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관리노선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교량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이벤트 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상태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수신일시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전송일시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선택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123905"/>
                  </a:ext>
                </a:extLst>
              </a:tr>
              <a:tr h="304724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경계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5517"/>
                  </a:ext>
                </a:extLst>
              </a:tr>
              <a:tr h="304724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발생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770485"/>
                  </a:ext>
                </a:extLst>
              </a:tr>
              <a:tr h="304724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209266"/>
                  </a:ext>
                </a:extLst>
              </a:tr>
              <a:tr h="304724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37391"/>
                  </a:ext>
                </a:extLst>
              </a:tr>
              <a:tr h="3047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0210120"/>
                  </a:ext>
                </a:extLst>
              </a:tr>
            </a:tbl>
          </a:graphicData>
        </a:graphic>
      </p:graphicFrame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C9221C1-223D-8333-04DA-69F32ACF3E96}"/>
              </a:ext>
            </a:extLst>
          </p:cNvPr>
          <p:cNvSpPr/>
          <p:nvPr/>
        </p:nvSpPr>
        <p:spPr>
          <a:xfrm>
            <a:off x="3944844" y="4568944"/>
            <a:ext cx="1413555" cy="24622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 1  2  </a:t>
            </a:r>
            <a:r>
              <a:rPr lang="en-US" altLang="ko-KR" sz="10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r>
              <a:rPr lang="en-US" altLang="ko-KR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4  5  6 …. 9  10 &gt;</a:t>
            </a:r>
            <a:endParaRPr lang="ko-KR" altLang="en-US" sz="1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6BB03B4-B705-CCFB-94BE-598F6E8522FD}"/>
              </a:ext>
            </a:extLst>
          </p:cNvPr>
          <p:cNvSpPr txBox="1"/>
          <p:nvPr/>
        </p:nvSpPr>
        <p:spPr>
          <a:xfrm>
            <a:off x="3384117" y="1384192"/>
            <a:ext cx="60810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이벤트 유형</a:t>
            </a:r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5EAEB5FE-2DAE-796E-38AB-BD7E6EC71F16}"/>
              </a:ext>
            </a:extLst>
          </p:cNvPr>
          <p:cNvGrpSpPr/>
          <p:nvPr/>
        </p:nvGrpSpPr>
        <p:grpSpPr>
          <a:xfrm>
            <a:off x="4077301" y="1429542"/>
            <a:ext cx="109061" cy="109061"/>
            <a:chOff x="5212157" y="3179265"/>
            <a:chExt cx="109061" cy="109061"/>
          </a:xfrm>
        </p:grpSpPr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61331C99-26AC-118A-9410-591A5440A4B9}"/>
                </a:ext>
              </a:extLst>
            </p:cNvPr>
            <p:cNvSpPr/>
            <p:nvPr/>
          </p:nvSpPr>
          <p:spPr>
            <a:xfrm>
              <a:off x="5212157" y="3179265"/>
              <a:ext cx="109061" cy="1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3656EA66-9FC9-85E7-53E6-43BE69C2288B}"/>
                </a:ext>
              </a:extLst>
            </p:cNvPr>
            <p:cNvSpPr/>
            <p:nvPr/>
          </p:nvSpPr>
          <p:spPr>
            <a:xfrm>
              <a:off x="5243827" y="3210680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1BC706B2-2339-7DB0-A657-F6F729866813}"/>
              </a:ext>
            </a:extLst>
          </p:cNvPr>
          <p:cNvSpPr/>
          <p:nvPr/>
        </p:nvSpPr>
        <p:spPr>
          <a:xfrm>
            <a:off x="4186529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전체</a:t>
            </a: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CE90CD85-2AF4-5239-2335-8A2F6AD87DE1}"/>
              </a:ext>
            </a:extLst>
          </p:cNvPr>
          <p:cNvSpPr/>
          <p:nvPr/>
        </p:nvSpPr>
        <p:spPr>
          <a:xfrm>
            <a:off x="4612364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4DE50FAE-E2D9-E5CA-4A0F-CDE98E0EA3A3}"/>
              </a:ext>
            </a:extLst>
          </p:cNvPr>
          <p:cNvSpPr/>
          <p:nvPr/>
        </p:nvSpPr>
        <p:spPr>
          <a:xfrm>
            <a:off x="4721592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정기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452FA967-06E6-F937-E45A-12949F219790}"/>
              </a:ext>
            </a:extLst>
          </p:cNvPr>
          <p:cNvSpPr/>
          <p:nvPr/>
        </p:nvSpPr>
        <p:spPr>
          <a:xfrm>
            <a:off x="5148150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050E24B5-9485-3697-EF5F-9F47FA6C43E9}"/>
              </a:ext>
            </a:extLst>
          </p:cNvPr>
          <p:cNvSpPr/>
          <p:nvPr/>
        </p:nvSpPr>
        <p:spPr>
          <a:xfrm>
            <a:off x="5271872" y="1377104"/>
            <a:ext cx="44573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047F59BC-B231-A853-3A2D-7A9E615F4310}"/>
              </a:ext>
            </a:extLst>
          </p:cNvPr>
          <p:cNvSpPr/>
          <p:nvPr/>
        </p:nvSpPr>
        <p:spPr>
          <a:xfrm>
            <a:off x="8524996" y="2355903"/>
            <a:ext cx="375840" cy="16425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상세</a:t>
            </a: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990C6722-8776-D6A6-8F0A-C57EBBAFC33B}"/>
              </a:ext>
            </a:extLst>
          </p:cNvPr>
          <p:cNvSpPr/>
          <p:nvPr/>
        </p:nvSpPr>
        <p:spPr>
          <a:xfrm>
            <a:off x="8524996" y="2674914"/>
            <a:ext cx="375840" cy="16425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상세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85E08793-0D9B-06BF-A18B-5738CA3ED3B1}"/>
              </a:ext>
            </a:extLst>
          </p:cNvPr>
          <p:cNvSpPr/>
          <p:nvPr/>
        </p:nvSpPr>
        <p:spPr>
          <a:xfrm>
            <a:off x="8524996" y="2972867"/>
            <a:ext cx="375840" cy="16425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상세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DCF73620-93DA-C558-CD38-DE612BA4DC12}"/>
              </a:ext>
            </a:extLst>
          </p:cNvPr>
          <p:cNvSpPr/>
          <p:nvPr/>
        </p:nvSpPr>
        <p:spPr>
          <a:xfrm>
            <a:off x="8524996" y="3283108"/>
            <a:ext cx="375840" cy="16425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상세</a:t>
            </a: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EEC470B4-162D-B68B-66B5-922DE95D0DA3}"/>
              </a:ext>
            </a:extLst>
          </p:cNvPr>
          <p:cNvSpPr/>
          <p:nvPr/>
        </p:nvSpPr>
        <p:spPr>
          <a:xfrm>
            <a:off x="8524996" y="3571196"/>
            <a:ext cx="375840" cy="16425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상세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B1E17A2-8762-D0FC-B6C9-BAAB5D3E6F7D}"/>
              </a:ext>
            </a:extLst>
          </p:cNvPr>
          <p:cNvSpPr txBox="1"/>
          <p:nvPr/>
        </p:nvSpPr>
        <p:spPr>
          <a:xfrm>
            <a:off x="560972" y="1765657"/>
            <a:ext cx="35162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/>
              <a:t>목록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869C30C-C59D-2A0D-934E-B110FF117805}"/>
              </a:ext>
            </a:extLst>
          </p:cNvPr>
          <p:cNvGrpSpPr/>
          <p:nvPr/>
        </p:nvGrpSpPr>
        <p:grpSpPr>
          <a:xfrm>
            <a:off x="7800791" y="1100831"/>
            <a:ext cx="705600" cy="185903"/>
            <a:chOff x="3092989" y="2526963"/>
            <a:chExt cx="705600" cy="185903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3411B51-A161-CD76-EE3E-ABF3F5FE700B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4" name="그래픽 3">
              <a:extLst>
                <a:ext uri="{FF2B5EF4-FFF2-40B4-BE49-F238E27FC236}">
                  <a16:creationId xmlns:a16="http://schemas.microsoft.com/office/drawing/2014/main" id="{9C3861D7-C718-3A24-36C2-51D1F550A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  <p:sp>
        <p:nvSpPr>
          <p:cNvPr id="5" name="타원 4">
            <a:extLst>
              <a:ext uri="{FF2B5EF4-FFF2-40B4-BE49-F238E27FC236}">
                <a16:creationId xmlns:a16="http://schemas.microsoft.com/office/drawing/2014/main" id="{C9E697C6-BC70-ABED-88BC-0A66C2A7D7AA}"/>
              </a:ext>
            </a:extLst>
          </p:cNvPr>
          <p:cNvSpPr/>
          <p:nvPr/>
        </p:nvSpPr>
        <p:spPr>
          <a:xfrm>
            <a:off x="912598" y="1785868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C76B595-E68A-0A46-D389-8BEDBAFD78FA}"/>
              </a:ext>
            </a:extLst>
          </p:cNvPr>
          <p:cNvSpPr/>
          <p:nvPr/>
        </p:nvSpPr>
        <p:spPr>
          <a:xfrm>
            <a:off x="8331369" y="2057203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9BA7D51-5321-BF63-390C-71F102A17E88}"/>
              </a:ext>
            </a:extLst>
          </p:cNvPr>
          <p:cNvSpPr/>
          <p:nvPr/>
        </p:nvSpPr>
        <p:spPr>
          <a:xfrm>
            <a:off x="547607" y="906979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316418-C634-3066-0A02-9C62DBF6B76D}"/>
              </a:ext>
            </a:extLst>
          </p:cNvPr>
          <p:cNvSpPr/>
          <p:nvPr/>
        </p:nvSpPr>
        <p:spPr>
          <a:xfrm>
            <a:off x="9072666" y="1981101"/>
            <a:ext cx="46593" cy="1836722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0EC50B1-33D7-00B5-1656-B81C16D8F93E}"/>
              </a:ext>
            </a:extLst>
          </p:cNvPr>
          <p:cNvSpPr/>
          <p:nvPr/>
        </p:nvSpPr>
        <p:spPr>
          <a:xfrm>
            <a:off x="9072666" y="2057203"/>
            <a:ext cx="45719" cy="26859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981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9F6F1ED-F919-807F-10C7-FC699FA7BD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F-020102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54DFE9-9C47-F329-AF0C-EDB9EB1B09A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 운영 </a:t>
            </a:r>
            <a:r>
              <a:rPr lang="en-US" altLang="ko-KR" dirty="0"/>
              <a:t>– </a:t>
            </a:r>
            <a:r>
              <a:rPr lang="ko-KR" altLang="en-US" dirty="0"/>
              <a:t>유지관리</a:t>
            </a:r>
            <a:r>
              <a:rPr lang="en-US" altLang="ko-KR" dirty="0"/>
              <a:t>-</a:t>
            </a:r>
            <a:r>
              <a:rPr lang="ko-KR" altLang="en-US" dirty="0"/>
              <a:t>정기</a:t>
            </a:r>
            <a:r>
              <a:rPr lang="en-US" altLang="ko-KR" dirty="0"/>
              <a:t>/</a:t>
            </a:r>
            <a:r>
              <a:rPr lang="ko-KR" altLang="en-US" dirty="0"/>
              <a:t>이벤트 보고서 노후 상세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0CE128-B7CC-1AA9-90BF-C578B40153D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2024-02-21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1A153D-D78E-5913-F771-589841AA63F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78E1CCF3-529C-CCE0-3236-23C27F3C09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311094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노후교량 보고서 양식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내용 협의 필요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87553D5-CD5A-9589-8B54-E9ADE4322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600594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56" name="직사각형 55">
            <a:extLst>
              <a:ext uri="{FF2B5EF4-FFF2-40B4-BE49-F238E27FC236}">
                <a16:creationId xmlns:a16="http://schemas.microsoft.com/office/drawing/2014/main" id="{23ADB768-4E9C-958A-63C1-850EADAB128A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83C2369-7DCD-C553-441F-1CD25037DCDF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318ED89-B883-2936-C3BC-B4F51E344DA5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190BB3A-989A-9B80-E543-6BFCA7772078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알림배치</a:t>
            </a:r>
            <a:endParaRPr lang="ko-KR" altLang="en-US" sz="6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D8712D2-5CA1-C648-F92F-27D9306285D6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F40E2D8-00CD-13BC-A6E6-504E2C288728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C89AC3E-BCBE-43FA-95B3-D519D28D1F9A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7CD67E0-673C-3D74-8699-22AF6FC7B070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D47EBB8-D7A7-4E96-EE1C-6E6A6557CFA7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AF9DE76A-1E9D-1600-3C82-8C0F92F7EE21}"/>
              </a:ext>
            </a:extLst>
          </p:cNvPr>
          <p:cNvSpPr/>
          <p:nvPr/>
        </p:nvSpPr>
        <p:spPr>
          <a:xfrm>
            <a:off x="582501" y="2010598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A051840-C4F8-DE97-88F2-C932AB0F298F}"/>
              </a:ext>
            </a:extLst>
          </p:cNvPr>
          <p:cNvSpPr/>
          <p:nvPr/>
        </p:nvSpPr>
        <p:spPr>
          <a:xfrm>
            <a:off x="564216" y="984361"/>
            <a:ext cx="8510745" cy="70280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2EFC48E-3226-3EA1-C10F-1E3EA3BEE216}"/>
              </a:ext>
            </a:extLst>
          </p:cNvPr>
          <p:cNvSpPr/>
          <p:nvPr/>
        </p:nvSpPr>
        <p:spPr>
          <a:xfrm>
            <a:off x="1139958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본부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488F891-3163-877F-848E-86A5E9DB3FCD}"/>
              </a:ext>
            </a:extLst>
          </p:cNvPr>
          <p:cNvSpPr txBox="1"/>
          <p:nvPr/>
        </p:nvSpPr>
        <p:spPr>
          <a:xfrm>
            <a:off x="650790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/>
              <a:t>관리부서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9D01290-E8C0-0472-EAE6-0983408CEC43}"/>
              </a:ext>
            </a:extLst>
          </p:cNvPr>
          <p:cNvSpPr/>
          <p:nvPr/>
        </p:nvSpPr>
        <p:spPr>
          <a:xfrm>
            <a:off x="3944844" y="1098395"/>
            <a:ext cx="197289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서해안고속도로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7681B1E-2D54-8AB6-5B04-7003F61B0C1A}"/>
              </a:ext>
            </a:extLst>
          </p:cNvPr>
          <p:cNvSpPr txBox="1"/>
          <p:nvPr/>
        </p:nvSpPr>
        <p:spPr>
          <a:xfrm>
            <a:off x="3379241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관리노선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D539245-FACF-147D-77D2-EC11A88DAAED}"/>
              </a:ext>
            </a:extLst>
          </p:cNvPr>
          <p:cNvSpPr/>
          <p:nvPr/>
        </p:nvSpPr>
        <p:spPr>
          <a:xfrm>
            <a:off x="217411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관리소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9E3795F-57E9-197D-8C06-EB374BEE80D7}"/>
              </a:ext>
            </a:extLst>
          </p:cNvPr>
          <p:cNvSpPr/>
          <p:nvPr/>
        </p:nvSpPr>
        <p:spPr>
          <a:xfrm>
            <a:off x="653520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서해대교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CBCAB06-2579-A9AC-FA4C-D03CFB652ACA}"/>
              </a:ext>
            </a:extLst>
          </p:cNvPr>
          <p:cNvSpPr txBox="1"/>
          <p:nvPr/>
        </p:nvSpPr>
        <p:spPr>
          <a:xfrm>
            <a:off x="6241645" y="110827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</a:t>
            </a: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5C0C7CC7-B280-C143-88D9-639350069227}"/>
              </a:ext>
            </a:extLst>
          </p:cNvPr>
          <p:cNvGrpSpPr/>
          <p:nvPr/>
        </p:nvGrpSpPr>
        <p:grpSpPr>
          <a:xfrm>
            <a:off x="7418559" y="1178952"/>
            <a:ext cx="41784" cy="37048"/>
            <a:chOff x="7395066" y="3990095"/>
            <a:chExt cx="41784" cy="37048"/>
          </a:xfrm>
        </p:grpSpPr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ED62A059-AEB1-6FDA-DB74-D1C5A6DCCCC5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643B20D3-21F6-74AD-D833-B7A6D24A43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186B8949-8420-13D3-10BC-E5A9C4ABE322}"/>
              </a:ext>
            </a:extLst>
          </p:cNvPr>
          <p:cNvGrpSpPr/>
          <p:nvPr/>
        </p:nvGrpSpPr>
        <p:grpSpPr>
          <a:xfrm>
            <a:off x="5788358" y="1178952"/>
            <a:ext cx="41784" cy="37048"/>
            <a:chOff x="7395066" y="3990095"/>
            <a:chExt cx="41784" cy="37048"/>
          </a:xfrm>
        </p:grpSpPr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F43BFAF6-6885-A8CC-DD73-4CE3B4D45562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BB01A574-BCD8-FBCE-1DD5-44D37258A2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61C35845-C4D8-718B-E7E4-EE1AF5F6E8E6}"/>
              </a:ext>
            </a:extLst>
          </p:cNvPr>
          <p:cNvGrpSpPr/>
          <p:nvPr/>
        </p:nvGrpSpPr>
        <p:grpSpPr>
          <a:xfrm>
            <a:off x="3033623" y="1178952"/>
            <a:ext cx="41784" cy="37048"/>
            <a:chOff x="7395066" y="3990095"/>
            <a:chExt cx="41784" cy="37048"/>
          </a:xfrm>
        </p:grpSpPr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7CCABFA4-AA9E-5B46-F37C-D2E88E2EBF88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349CE91D-3B6D-61A4-4C23-3B0D3BFB14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AE4FB11-4769-7651-A402-95648851CDFF}"/>
              </a:ext>
            </a:extLst>
          </p:cNvPr>
          <p:cNvGrpSpPr/>
          <p:nvPr/>
        </p:nvGrpSpPr>
        <p:grpSpPr>
          <a:xfrm>
            <a:off x="2002836" y="1178952"/>
            <a:ext cx="41784" cy="37048"/>
            <a:chOff x="7395066" y="3990095"/>
            <a:chExt cx="41784" cy="37048"/>
          </a:xfrm>
        </p:grpSpPr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AB686392-144E-63FC-4F1A-03200BE3171E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76A57D95-5E6D-7276-BE57-DBC2C59E54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0C26935C-0D87-5560-79FB-BFA1E0DD45AF}"/>
              </a:ext>
            </a:extLst>
          </p:cNvPr>
          <p:cNvSpPr txBox="1"/>
          <p:nvPr/>
        </p:nvSpPr>
        <p:spPr>
          <a:xfrm>
            <a:off x="650790" y="1384192"/>
            <a:ext cx="60810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보고서 구분</a:t>
            </a: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40E81596-B599-1E1B-7E0B-9C2569866418}"/>
              </a:ext>
            </a:extLst>
          </p:cNvPr>
          <p:cNvGrpSpPr/>
          <p:nvPr/>
        </p:nvGrpSpPr>
        <p:grpSpPr>
          <a:xfrm>
            <a:off x="1350859" y="1429542"/>
            <a:ext cx="109061" cy="109061"/>
            <a:chOff x="5212157" y="3179265"/>
            <a:chExt cx="109061" cy="109061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DF41C226-23FC-2903-ECFD-E230D84EA6A7}"/>
                </a:ext>
              </a:extLst>
            </p:cNvPr>
            <p:cNvSpPr/>
            <p:nvPr/>
          </p:nvSpPr>
          <p:spPr>
            <a:xfrm>
              <a:off x="5212157" y="3179265"/>
              <a:ext cx="109061" cy="1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27538381-4F6C-9FDA-C2A0-8A133093EE7C}"/>
                </a:ext>
              </a:extLst>
            </p:cNvPr>
            <p:cNvSpPr/>
            <p:nvPr/>
          </p:nvSpPr>
          <p:spPr>
            <a:xfrm>
              <a:off x="5243827" y="3210680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7AECBA5-A163-B0EC-8531-B14F397D3E9B}"/>
              </a:ext>
            </a:extLst>
          </p:cNvPr>
          <p:cNvSpPr/>
          <p:nvPr/>
        </p:nvSpPr>
        <p:spPr>
          <a:xfrm>
            <a:off x="1460087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노후</a:t>
            </a: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DBE64872-E1DA-416F-B5A2-1BF7BDE6A267}"/>
              </a:ext>
            </a:extLst>
          </p:cNvPr>
          <p:cNvSpPr/>
          <p:nvPr/>
        </p:nvSpPr>
        <p:spPr>
          <a:xfrm>
            <a:off x="1885922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574FCC5-78AF-A1A3-9368-1A5888559C25}"/>
              </a:ext>
            </a:extLst>
          </p:cNvPr>
          <p:cNvSpPr/>
          <p:nvPr/>
        </p:nvSpPr>
        <p:spPr>
          <a:xfrm>
            <a:off x="1995150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화재</a:t>
            </a: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5134AE51-7330-07DC-30F4-2A126A010A44}"/>
              </a:ext>
            </a:extLst>
          </p:cNvPr>
          <p:cNvSpPr/>
          <p:nvPr/>
        </p:nvSpPr>
        <p:spPr>
          <a:xfrm>
            <a:off x="2415999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111614A-AB1E-7C40-B2D2-68645A5E923D}"/>
              </a:ext>
            </a:extLst>
          </p:cNvPr>
          <p:cNvSpPr/>
          <p:nvPr/>
        </p:nvSpPr>
        <p:spPr>
          <a:xfrm>
            <a:off x="2519483" y="1377104"/>
            <a:ext cx="44573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충돌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FAC1FA0-103E-CF7E-E55E-C543E09C5545}"/>
              </a:ext>
            </a:extLst>
          </p:cNvPr>
          <p:cNvSpPr txBox="1"/>
          <p:nvPr/>
        </p:nvSpPr>
        <p:spPr>
          <a:xfrm>
            <a:off x="6247876" y="1384192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기간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4D60F1E-2043-A6BF-7EE3-E3B535CB8EF9}"/>
              </a:ext>
            </a:extLst>
          </p:cNvPr>
          <p:cNvSpPr/>
          <p:nvPr/>
        </p:nvSpPr>
        <p:spPr>
          <a:xfrm>
            <a:off x="6539133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2024-01-01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7CFA026A-DD19-E8AA-F612-DAF6E90E577D}"/>
              </a:ext>
            </a:extLst>
          </p:cNvPr>
          <p:cNvGrpSpPr/>
          <p:nvPr/>
        </p:nvGrpSpPr>
        <p:grpSpPr>
          <a:xfrm>
            <a:off x="7188224" y="1415165"/>
            <a:ext cx="107951" cy="140795"/>
            <a:chOff x="6838949" y="3072129"/>
            <a:chExt cx="107951" cy="140795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0BE6BD2-24A8-AD7E-21FF-C3BAE0363D28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E91FBF5D-3240-5DBF-D674-95A3B1AE4394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C63D3496-BE42-D2A0-3516-7C84104A5FA0}"/>
              </a:ext>
            </a:extLst>
          </p:cNvPr>
          <p:cNvSpPr/>
          <p:nvPr/>
        </p:nvSpPr>
        <p:spPr>
          <a:xfrm>
            <a:off x="7707075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2024-01-31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52AB6DB8-BFCE-1A9E-401F-4914A13DA222}"/>
              </a:ext>
            </a:extLst>
          </p:cNvPr>
          <p:cNvGrpSpPr/>
          <p:nvPr/>
        </p:nvGrpSpPr>
        <p:grpSpPr>
          <a:xfrm>
            <a:off x="8356166" y="1415165"/>
            <a:ext cx="107951" cy="140795"/>
            <a:chOff x="6838949" y="3072129"/>
            <a:chExt cx="107951" cy="140795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CD13CA46-7C7D-2FD0-E7C1-BE401A2139A0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71F9ADFD-F642-AEFB-A020-B63DD3A0A0AF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60116CAE-C47C-A454-759B-CE993ED5E765}"/>
              </a:ext>
            </a:extLst>
          </p:cNvPr>
          <p:cNvSpPr/>
          <p:nvPr/>
        </p:nvSpPr>
        <p:spPr>
          <a:xfrm>
            <a:off x="7360034" y="1384192"/>
            <a:ext cx="34704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8A0DADD-DB97-9F40-1B4C-BF95313BEA26}"/>
              </a:ext>
            </a:extLst>
          </p:cNvPr>
          <p:cNvSpPr txBox="1"/>
          <p:nvPr/>
        </p:nvSpPr>
        <p:spPr>
          <a:xfrm>
            <a:off x="3384117" y="1384192"/>
            <a:ext cx="60810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이벤트 유형</a:t>
            </a: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F9767DBF-1F9F-DAE2-8DA5-3B90746BE2DB}"/>
              </a:ext>
            </a:extLst>
          </p:cNvPr>
          <p:cNvGrpSpPr/>
          <p:nvPr/>
        </p:nvGrpSpPr>
        <p:grpSpPr>
          <a:xfrm>
            <a:off x="4077301" y="1429542"/>
            <a:ext cx="109061" cy="109061"/>
            <a:chOff x="5212157" y="3179265"/>
            <a:chExt cx="109061" cy="109061"/>
          </a:xfrm>
        </p:grpSpPr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B373DEB1-CE2D-8DE9-9564-56396CA1543B}"/>
                </a:ext>
              </a:extLst>
            </p:cNvPr>
            <p:cNvSpPr/>
            <p:nvPr/>
          </p:nvSpPr>
          <p:spPr>
            <a:xfrm>
              <a:off x="5212157" y="3179265"/>
              <a:ext cx="109061" cy="1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D5BC258F-0B34-646E-344C-AF207C74901C}"/>
                </a:ext>
              </a:extLst>
            </p:cNvPr>
            <p:cNvSpPr/>
            <p:nvPr/>
          </p:nvSpPr>
          <p:spPr>
            <a:xfrm>
              <a:off x="5243827" y="3210680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F1EE0312-E21D-5FD2-E5AC-611525441993}"/>
              </a:ext>
            </a:extLst>
          </p:cNvPr>
          <p:cNvSpPr/>
          <p:nvPr/>
        </p:nvSpPr>
        <p:spPr>
          <a:xfrm>
            <a:off x="4186529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전체</a:t>
            </a: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649E0238-1914-EFC6-CF31-3BF5FC84EE26}"/>
              </a:ext>
            </a:extLst>
          </p:cNvPr>
          <p:cNvSpPr/>
          <p:nvPr/>
        </p:nvSpPr>
        <p:spPr>
          <a:xfrm>
            <a:off x="4612364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733D19BD-4BED-C1A4-83D6-E30EBA10D588}"/>
              </a:ext>
            </a:extLst>
          </p:cNvPr>
          <p:cNvSpPr/>
          <p:nvPr/>
        </p:nvSpPr>
        <p:spPr>
          <a:xfrm>
            <a:off x="4721592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정기</a:t>
            </a: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24C468FE-4BCE-39FA-42E2-398049C68A37}"/>
              </a:ext>
            </a:extLst>
          </p:cNvPr>
          <p:cNvSpPr/>
          <p:nvPr/>
        </p:nvSpPr>
        <p:spPr>
          <a:xfrm>
            <a:off x="5148150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89EE581E-CFE5-F3B8-9C96-355A3638A6C8}"/>
              </a:ext>
            </a:extLst>
          </p:cNvPr>
          <p:cNvSpPr/>
          <p:nvPr/>
        </p:nvSpPr>
        <p:spPr>
          <a:xfrm>
            <a:off x="5271872" y="1377104"/>
            <a:ext cx="44573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29264DD-BC55-303B-C8AD-CBC4200266EF}"/>
              </a:ext>
            </a:extLst>
          </p:cNvPr>
          <p:cNvSpPr/>
          <p:nvPr/>
        </p:nvSpPr>
        <p:spPr>
          <a:xfrm>
            <a:off x="564216" y="1985290"/>
            <a:ext cx="8510745" cy="451457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38F4A92-D2FA-7A2C-78A9-617200BDD42D}"/>
              </a:ext>
            </a:extLst>
          </p:cNvPr>
          <p:cNvSpPr txBox="1"/>
          <p:nvPr/>
        </p:nvSpPr>
        <p:spPr>
          <a:xfrm>
            <a:off x="560972" y="1765657"/>
            <a:ext cx="1114655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/>
              <a:t>노후교량 보고서 상세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EF45DE5F-A50C-78F8-E22E-088CFDDA66FA}"/>
              </a:ext>
            </a:extLst>
          </p:cNvPr>
          <p:cNvSpPr/>
          <p:nvPr/>
        </p:nvSpPr>
        <p:spPr>
          <a:xfrm>
            <a:off x="8563426" y="1765945"/>
            <a:ext cx="504362" cy="18984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다운로드</a:t>
            </a: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D0CB7DE5-1571-1DCD-378B-30EBD33C88D9}"/>
              </a:ext>
            </a:extLst>
          </p:cNvPr>
          <p:cNvSpPr/>
          <p:nvPr/>
        </p:nvSpPr>
        <p:spPr>
          <a:xfrm>
            <a:off x="7981001" y="1765945"/>
            <a:ext cx="504362" cy="18984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인쇄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DA9DDD3-A95B-9148-C682-B5F9791D74D2}"/>
              </a:ext>
            </a:extLst>
          </p:cNvPr>
          <p:cNvSpPr txBox="1"/>
          <p:nvPr/>
        </p:nvSpPr>
        <p:spPr>
          <a:xfrm rot="20940080">
            <a:off x="3389828" y="3945210"/>
            <a:ext cx="24121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적정 컨텐츠 구상</a:t>
            </a:r>
            <a:r>
              <a:rPr lang="en-US" altLang="ko-KR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적용 필요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9D790FD-E276-B10A-305A-AECB7A102A8C}"/>
              </a:ext>
            </a:extLst>
          </p:cNvPr>
          <p:cNvGrpSpPr/>
          <p:nvPr/>
        </p:nvGrpSpPr>
        <p:grpSpPr>
          <a:xfrm>
            <a:off x="7800791" y="1100831"/>
            <a:ext cx="705600" cy="185903"/>
            <a:chOff x="3092989" y="2526963"/>
            <a:chExt cx="705600" cy="185903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702401AC-E7F5-0272-5C11-C5EE01A4B87A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10" name="그래픽 9">
              <a:extLst>
                <a:ext uri="{FF2B5EF4-FFF2-40B4-BE49-F238E27FC236}">
                  <a16:creationId xmlns:a16="http://schemas.microsoft.com/office/drawing/2014/main" id="{638C38A7-2A3C-77F2-7B2D-4CF95179E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4631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41AE43D-6591-33BE-1CA0-7F9113EDEA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F-020103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00F951-1287-3616-03B8-822D04FBFE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 운영 </a:t>
            </a:r>
            <a:r>
              <a:rPr lang="en-US" altLang="ko-KR" dirty="0"/>
              <a:t>– </a:t>
            </a:r>
            <a:r>
              <a:rPr lang="ko-KR" altLang="en-US" dirty="0"/>
              <a:t>유지관리</a:t>
            </a:r>
            <a:r>
              <a:rPr lang="en-US" altLang="ko-KR" dirty="0"/>
              <a:t>-</a:t>
            </a:r>
            <a:r>
              <a:rPr lang="ko-KR" altLang="en-US" dirty="0"/>
              <a:t>정기</a:t>
            </a:r>
            <a:r>
              <a:rPr lang="en-US" altLang="ko-KR" dirty="0"/>
              <a:t>/</a:t>
            </a:r>
            <a:r>
              <a:rPr lang="ko-KR" altLang="en-US" dirty="0"/>
              <a:t>이벤트 보고서 화재 상세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9793F1-24E8-F962-DE2B-0A09DE8C0C7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2024-02-21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6EE4BB-24BE-DA41-0230-273C7BE9B65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13</a:t>
            </a:fld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F7569BF3-8D3F-C420-0642-FBEC6CD3D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990595"/>
              </p:ext>
            </p:extLst>
          </p:nvPr>
        </p:nvGraphicFramePr>
        <p:xfrm>
          <a:off x="9463530" y="533911"/>
          <a:ext cx="2404668" cy="3240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교량 일반정보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발생 시간 정보 및 해당일 발생 건수 집계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교량 일러스트 이미지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 err="1"/>
                        <a:t>이미시</a:t>
                      </a:r>
                      <a:r>
                        <a:rPr lang="ko-KR" altLang="en-US" sz="700" dirty="0"/>
                        <a:t> 상에 </a:t>
                      </a:r>
                      <a:r>
                        <a:rPr lang="en-US" altLang="ko-KR" sz="700" dirty="0"/>
                        <a:t>4.</a:t>
                      </a:r>
                      <a:r>
                        <a:rPr lang="ko-KR" altLang="en-US" sz="700" dirty="0"/>
                        <a:t>의 이벤트 정보를 이용하여 화염 영역과 </a:t>
                      </a:r>
                      <a:r>
                        <a:rPr lang="en-US" altLang="ko-KR" sz="700" dirty="0"/>
                        <a:t>Icon </a:t>
                      </a:r>
                      <a:r>
                        <a:rPr lang="ko-KR" altLang="en-US" sz="700" dirty="0"/>
                        <a:t>표시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4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선택된 기간 중 이벤트 목록 표시</a:t>
                      </a:r>
                      <a:endParaRPr lang="en-US" altLang="ko-KR" sz="700" dirty="0"/>
                    </a:p>
                    <a:p>
                      <a:pPr latinLnBrk="1"/>
                      <a:r>
                        <a:rPr lang="ko-KR" altLang="en-US" sz="700" dirty="0"/>
                        <a:t>이벤트 발생 시간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위치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 err="1"/>
                        <a:t>알람레벨</a:t>
                      </a:r>
                      <a:r>
                        <a:rPr lang="en-US" altLang="ko-KR" sz="700" dirty="0"/>
                        <a:t>,</a:t>
                      </a:r>
                      <a:r>
                        <a:rPr lang="ko-KR" altLang="en-US" sz="700" dirty="0"/>
                        <a:t> 영역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확률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표준편차</a:t>
                      </a:r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영역크기</a:t>
                      </a:r>
                      <a:r>
                        <a:rPr lang="en-US" altLang="ko-KR" sz="700" dirty="0"/>
                        <a:t>)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조회된 내용을 보고서 형식에 맞춰 인쇄하거나 </a:t>
                      </a:r>
                      <a:r>
                        <a:rPr lang="en-US" altLang="ko-KR" sz="700" dirty="0"/>
                        <a:t>PDF </a:t>
                      </a:r>
                      <a:r>
                        <a:rPr lang="ko-KR" altLang="en-US" sz="700" dirty="0"/>
                        <a:t>파일로 저장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AD14EB4-A154-D243-25B5-9E457F8563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303149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5CFC28E5-65BD-4A86-A5D5-313A688B6E93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4C63916-3687-0646-5156-089AA3B31BCF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53B1DD-20CC-5061-21C3-61EB83D85D4F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AEA752-86B2-2E77-4904-CD9EC3C0C87D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알림배치</a:t>
            </a:r>
            <a:endParaRPr lang="ko-KR" altLang="en-US" sz="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39BCD5-9463-334D-6027-0C3EE40922E8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272451-5611-4DFF-5340-4516A7947C10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8774C1-9241-2427-F16A-DC6AA81A107E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331240-4C67-9029-AFC7-61823D7938AE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37999A-19FE-382C-7463-05E4AD6A425D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C38D800-FE58-5411-E602-53D53D4A440C}"/>
              </a:ext>
            </a:extLst>
          </p:cNvPr>
          <p:cNvSpPr/>
          <p:nvPr/>
        </p:nvSpPr>
        <p:spPr>
          <a:xfrm>
            <a:off x="564216" y="984361"/>
            <a:ext cx="8510745" cy="70280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A617CDB-0E56-EA89-8921-7B96D772B0B1}"/>
              </a:ext>
            </a:extLst>
          </p:cNvPr>
          <p:cNvSpPr/>
          <p:nvPr/>
        </p:nvSpPr>
        <p:spPr>
          <a:xfrm>
            <a:off x="1139958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37809C-3D88-4C41-5875-B3FD989766C4}"/>
              </a:ext>
            </a:extLst>
          </p:cNvPr>
          <p:cNvSpPr txBox="1"/>
          <p:nvPr/>
        </p:nvSpPr>
        <p:spPr>
          <a:xfrm>
            <a:off x="650790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관리부서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394ED0A-6228-DC50-C594-B611E17BEC24}"/>
              </a:ext>
            </a:extLst>
          </p:cNvPr>
          <p:cNvSpPr/>
          <p:nvPr/>
        </p:nvSpPr>
        <p:spPr>
          <a:xfrm>
            <a:off x="3944844" y="1098395"/>
            <a:ext cx="197289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서해안고속도로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3DED57-1A0E-52EA-8AD4-1BC54215073A}"/>
              </a:ext>
            </a:extLst>
          </p:cNvPr>
          <p:cNvSpPr txBox="1"/>
          <p:nvPr/>
        </p:nvSpPr>
        <p:spPr>
          <a:xfrm>
            <a:off x="3379241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관리노선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B59BF11-0EBB-A3EC-9000-1E29FB3D8032}"/>
              </a:ext>
            </a:extLst>
          </p:cNvPr>
          <p:cNvSpPr/>
          <p:nvPr/>
        </p:nvSpPr>
        <p:spPr>
          <a:xfrm>
            <a:off x="217411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관리소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FB52AFE-7CB4-623F-1051-3BDFD0743FA6}"/>
              </a:ext>
            </a:extLst>
          </p:cNvPr>
          <p:cNvSpPr/>
          <p:nvPr/>
        </p:nvSpPr>
        <p:spPr>
          <a:xfrm>
            <a:off x="653520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서해대교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CC4800-7F68-6EB5-F45A-8FC69F324AE9}"/>
              </a:ext>
            </a:extLst>
          </p:cNvPr>
          <p:cNvSpPr txBox="1"/>
          <p:nvPr/>
        </p:nvSpPr>
        <p:spPr>
          <a:xfrm>
            <a:off x="6241645" y="110827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F9CDFC6-917D-6897-5D38-00B1713821BA}"/>
              </a:ext>
            </a:extLst>
          </p:cNvPr>
          <p:cNvGrpSpPr/>
          <p:nvPr/>
        </p:nvGrpSpPr>
        <p:grpSpPr>
          <a:xfrm>
            <a:off x="7418559" y="1178952"/>
            <a:ext cx="41784" cy="37048"/>
            <a:chOff x="7395066" y="3990095"/>
            <a:chExt cx="41784" cy="37048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C030FDF4-DE89-D991-1659-9AD91998254D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133B0A42-D4DB-2A73-5FA8-133F12423F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3389AB0-A374-743D-870A-7B6FA4EC7D50}"/>
              </a:ext>
            </a:extLst>
          </p:cNvPr>
          <p:cNvGrpSpPr/>
          <p:nvPr/>
        </p:nvGrpSpPr>
        <p:grpSpPr>
          <a:xfrm>
            <a:off x="5788358" y="1178952"/>
            <a:ext cx="41784" cy="37048"/>
            <a:chOff x="7395066" y="3990095"/>
            <a:chExt cx="41784" cy="37048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8DF648F4-AAFC-B55B-90F0-A649EFCB8B08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D8DB626A-E4B3-0F10-E831-9CD0D245A3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4219070-9718-0145-CF59-145EC30FEBA9}"/>
              </a:ext>
            </a:extLst>
          </p:cNvPr>
          <p:cNvGrpSpPr/>
          <p:nvPr/>
        </p:nvGrpSpPr>
        <p:grpSpPr>
          <a:xfrm>
            <a:off x="3033623" y="1178952"/>
            <a:ext cx="41784" cy="37048"/>
            <a:chOff x="7395066" y="3990095"/>
            <a:chExt cx="41784" cy="37048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F218704D-075B-DFAE-7C44-898AB1DF6777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50A5EC53-33A8-3C47-FC8A-2F511B33CE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1504D38-D8A4-1E47-AEC5-E22BB9E900AE}"/>
              </a:ext>
            </a:extLst>
          </p:cNvPr>
          <p:cNvGrpSpPr/>
          <p:nvPr/>
        </p:nvGrpSpPr>
        <p:grpSpPr>
          <a:xfrm>
            <a:off x="2002836" y="1178952"/>
            <a:ext cx="41784" cy="37048"/>
            <a:chOff x="7395066" y="3990095"/>
            <a:chExt cx="41784" cy="37048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568859B5-B92C-0C79-4DC3-AACCAA07235F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F063B21-3474-5229-F043-E91584C91D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19DC612C-625A-D932-A9BD-0E9EB5B96553}"/>
              </a:ext>
            </a:extLst>
          </p:cNvPr>
          <p:cNvSpPr txBox="1"/>
          <p:nvPr/>
        </p:nvSpPr>
        <p:spPr>
          <a:xfrm>
            <a:off x="650790" y="1384192"/>
            <a:ext cx="60810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보고서 구분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CE3B088A-AD26-70E7-FDF4-AECC223BCA9D}"/>
              </a:ext>
            </a:extLst>
          </p:cNvPr>
          <p:cNvGrpSpPr/>
          <p:nvPr/>
        </p:nvGrpSpPr>
        <p:grpSpPr>
          <a:xfrm>
            <a:off x="1872800" y="1429542"/>
            <a:ext cx="109061" cy="109061"/>
            <a:chOff x="5212157" y="3179265"/>
            <a:chExt cx="109061" cy="109061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477E641-1FAE-DDBF-D7BC-1B9F140B8607}"/>
                </a:ext>
              </a:extLst>
            </p:cNvPr>
            <p:cNvSpPr/>
            <p:nvPr/>
          </p:nvSpPr>
          <p:spPr>
            <a:xfrm>
              <a:off x="5212157" y="3179265"/>
              <a:ext cx="109061" cy="1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0913BF8A-C034-229B-844A-592172006C78}"/>
                </a:ext>
              </a:extLst>
            </p:cNvPr>
            <p:cNvSpPr/>
            <p:nvPr/>
          </p:nvSpPr>
          <p:spPr>
            <a:xfrm>
              <a:off x="5243827" y="3210680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5E8D49F-DBC7-8711-8B2C-51A111B7D97F}"/>
              </a:ext>
            </a:extLst>
          </p:cNvPr>
          <p:cNvSpPr/>
          <p:nvPr/>
        </p:nvSpPr>
        <p:spPr>
          <a:xfrm>
            <a:off x="1460087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노후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C68FE75F-DA64-6CAF-F3AA-B33CF6408B9A}"/>
              </a:ext>
            </a:extLst>
          </p:cNvPr>
          <p:cNvSpPr/>
          <p:nvPr/>
        </p:nvSpPr>
        <p:spPr>
          <a:xfrm>
            <a:off x="1356445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18E003E-4B05-1196-72FF-4870063F58E9}"/>
              </a:ext>
            </a:extLst>
          </p:cNvPr>
          <p:cNvSpPr/>
          <p:nvPr/>
        </p:nvSpPr>
        <p:spPr>
          <a:xfrm>
            <a:off x="1995150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화재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F3BB3531-2AE7-AD26-F02B-ACD5042BF0A5}"/>
              </a:ext>
            </a:extLst>
          </p:cNvPr>
          <p:cNvSpPr/>
          <p:nvPr/>
        </p:nvSpPr>
        <p:spPr>
          <a:xfrm>
            <a:off x="2415999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605D6A8-FFC4-25AF-8B07-22B576660D9C}"/>
              </a:ext>
            </a:extLst>
          </p:cNvPr>
          <p:cNvSpPr/>
          <p:nvPr/>
        </p:nvSpPr>
        <p:spPr>
          <a:xfrm>
            <a:off x="2519483" y="1377104"/>
            <a:ext cx="44573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충돌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53D2454-A749-0D15-94E5-2A456C1C88C3}"/>
              </a:ext>
            </a:extLst>
          </p:cNvPr>
          <p:cNvSpPr txBox="1"/>
          <p:nvPr/>
        </p:nvSpPr>
        <p:spPr>
          <a:xfrm>
            <a:off x="6247876" y="1384192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기간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6EC5612-1DC0-E07B-82AB-695E160B461D}"/>
              </a:ext>
            </a:extLst>
          </p:cNvPr>
          <p:cNvSpPr/>
          <p:nvPr/>
        </p:nvSpPr>
        <p:spPr>
          <a:xfrm>
            <a:off x="6539133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2024-01-01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C67E6890-0B1C-EEFF-567D-DF5016307FB4}"/>
              </a:ext>
            </a:extLst>
          </p:cNvPr>
          <p:cNvGrpSpPr/>
          <p:nvPr/>
        </p:nvGrpSpPr>
        <p:grpSpPr>
          <a:xfrm>
            <a:off x="7188224" y="1415165"/>
            <a:ext cx="107951" cy="140795"/>
            <a:chOff x="6838949" y="3072129"/>
            <a:chExt cx="107951" cy="140795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CC08DEA-2B54-61AF-A1E5-D29208DB4AA6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6A92C62-3BC2-153D-F509-CE13AFA2231C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FFC730B-7345-5BAF-BE2F-A780D6F5E5A2}"/>
              </a:ext>
            </a:extLst>
          </p:cNvPr>
          <p:cNvSpPr/>
          <p:nvPr/>
        </p:nvSpPr>
        <p:spPr>
          <a:xfrm>
            <a:off x="7707075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2024-01-31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95E5BA1B-4B01-CA0F-2AB0-A70669555701}"/>
              </a:ext>
            </a:extLst>
          </p:cNvPr>
          <p:cNvGrpSpPr/>
          <p:nvPr/>
        </p:nvGrpSpPr>
        <p:grpSpPr>
          <a:xfrm>
            <a:off x="8356166" y="1415165"/>
            <a:ext cx="107951" cy="140795"/>
            <a:chOff x="6838949" y="3072129"/>
            <a:chExt cx="107951" cy="140795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FB114A5-8DD9-4884-4DE5-5A14D127EF72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A9173CDF-AF9F-619A-9AAC-3F7083EA1157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806372B-B3D9-C40A-2118-E3EF214FB4D4}"/>
              </a:ext>
            </a:extLst>
          </p:cNvPr>
          <p:cNvSpPr/>
          <p:nvPr/>
        </p:nvSpPr>
        <p:spPr>
          <a:xfrm>
            <a:off x="7360034" y="1384192"/>
            <a:ext cx="34704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49A9AD8-57A5-F6F2-3A49-C0948C0C7799}"/>
              </a:ext>
            </a:extLst>
          </p:cNvPr>
          <p:cNvSpPr txBox="1"/>
          <p:nvPr/>
        </p:nvSpPr>
        <p:spPr>
          <a:xfrm>
            <a:off x="3384117" y="1384192"/>
            <a:ext cx="60810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이벤트 유형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03B2BC85-B103-F4A4-D896-FA8238A5E75E}"/>
              </a:ext>
            </a:extLst>
          </p:cNvPr>
          <p:cNvGrpSpPr/>
          <p:nvPr/>
        </p:nvGrpSpPr>
        <p:grpSpPr>
          <a:xfrm>
            <a:off x="4077301" y="1429542"/>
            <a:ext cx="109061" cy="109061"/>
            <a:chOff x="5212157" y="3179265"/>
            <a:chExt cx="109061" cy="109061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D4DB4DC7-8725-ACA6-6B9D-5FCA99F5ED50}"/>
                </a:ext>
              </a:extLst>
            </p:cNvPr>
            <p:cNvSpPr/>
            <p:nvPr/>
          </p:nvSpPr>
          <p:spPr>
            <a:xfrm>
              <a:off x="5212157" y="3179265"/>
              <a:ext cx="109061" cy="1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AF2C9520-B54B-7508-429F-8259AFC06FC8}"/>
                </a:ext>
              </a:extLst>
            </p:cNvPr>
            <p:cNvSpPr/>
            <p:nvPr/>
          </p:nvSpPr>
          <p:spPr>
            <a:xfrm>
              <a:off x="5243827" y="3210680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1ED1F61-336B-21F1-1563-A1916BBA8283}"/>
              </a:ext>
            </a:extLst>
          </p:cNvPr>
          <p:cNvSpPr/>
          <p:nvPr/>
        </p:nvSpPr>
        <p:spPr>
          <a:xfrm>
            <a:off x="4186529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전체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CD5B78F4-E58A-DD5E-D632-A36501398B20}"/>
              </a:ext>
            </a:extLst>
          </p:cNvPr>
          <p:cNvSpPr/>
          <p:nvPr/>
        </p:nvSpPr>
        <p:spPr>
          <a:xfrm>
            <a:off x="4612364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F9446C7-CBFD-13D5-EE8D-2AE35DC4A82D}"/>
              </a:ext>
            </a:extLst>
          </p:cNvPr>
          <p:cNvSpPr/>
          <p:nvPr/>
        </p:nvSpPr>
        <p:spPr>
          <a:xfrm>
            <a:off x="4721592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정기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88C72F6-8BE6-E504-C5A2-B1045509E8AC}"/>
              </a:ext>
            </a:extLst>
          </p:cNvPr>
          <p:cNvSpPr/>
          <p:nvPr/>
        </p:nvSpPr>
        <p:spPr>
          <a:xfrm>
            <a:off x="5148150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E1C4071-103A-ACB1-D50D-67994630E52D}"/>
              </a:ext>
            </a:extLst>
          </p:cNvPr>
          <p:cNvSpPr/>
          <p:nvPr/>
        </p:nvSpPr>
        <p:spPr>
          <a:xfrm>
            <a:off x="5271872" y="1377104"/>
            <a:ext cx="44573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9681703-BB0A-7044-8FE3-7AE2FADE80C8}"/>
              </a:ext>
            </a:extLst>
          </p:cNvPr>
          <p:cNvSpPr/>
          <p:nvPr/>
        </p:nvSpPr>
        <p:spPr>
          <a:xfrm>
            <a:off x="564216" y="1985290"/>
            <a:ext cx="8510745" cy="451457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801C9C7-79EF-8CAF-B845-229E08EC86BC}"/>
              </a:ext>
            </a:extLst>
          </p:cNvPr>
          <p:cNvSpPr txBox="1"/>
          <p:nvPr/>
        </p:nvSpPr>
        <p:spPr>
          <a:xfrm>
            <a:off x="560972" y="1765657"/>
            <a:ext cx="1114655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/>
              <a:t>화재감시 보고서 상세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DE753E50-117F-D988-9D08-00EFDCAC6E76}"/>
              </a:ext>
            </a:extLst>
          </p:cNvPr>
          <p:cNvSpPr/>
          <p:nvPr/>
        </p:nvSpPr>
        <p:spPr>
          <a:xfrm>
            <a:off x="8563426" y="1765945"/>
            <a:ext cx="504362" cy="18984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다운로드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1AF37FBD-5236-9CC0-A949-17B86B17DD07}"/>
              </a:ext>
            </a:extLst>
          </p:cNvPr>
          <p:cNvSpPr/>
          <p:nvPr/>
        </p:nvSpPr>
        <p:spPr>
          <a:xfrm>
            <a:off x="7981001" y="1765945"/>
            <a:ext cx="504362" cy="18984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인쇄</a:t>
            </a:r>
          </a:p>
        </p:txBody>
      </p:sp>
      <p:pic>
        <p:nvPicPr>
          <p:cNvPr id="73" name="그림 72" descr="텍스트, 스크린샷, 야외이(가) 표시된 사진&#10;&#10;자동 생성된 설명">
            <a:extLst>
              <a:ext uri="{FF2B5EF4-FFF2-40B4-BE49-F238E27FC236}">
                <a16:creationId xmlns:a16="http://schemas.microsoft.com/office/drawing/2014/main" id="{6AD62DD8-F375-5039-92F8-C90CDE15A5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61" r="2656" b="3691"/>
          <a:stretch/>
        </p:blipFill>
        <p:spPr>
          <a:xfrm>
            <a:off x="801132" y="3746047"/>
            <a:ext cx="4130160" cy="2414682"/>
          </a:xfrm>
          <a:prstGeom prst="rect">
            <a:avLst/>
          </a:prstGeom>
        </p:spPr>
      </p:pic>
      <p:sp>
        <p:nvSpPr>
          <p:cNvPr id="75" name="직사각형 74">
            <a:extLst>
              <a:ext uri="{FF2B5EF4-FFF2-40B4-BE49-F238E27FC236}">
                <a16:creationId xmlns:a16="http://schemas.microsoft.com/office/drawing/2014/main" id="{08211A47-4DE9-E2A3-F021-3306577A7877}"/>
              </a:ext>
            </a:extLst>
          </p:cNvPr>
          <p:cNvSpPr/>
          <p:nvPr/>
        </p:nvSpPr>
        <p:spPr>
          <a:xfrm>
            <a:off x="732422" y="3382561"/>
            <a:ext cx="8144878" cy="2887408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25BC6FD-4D8C-A0B8-414A-8FCAF1A2D483}"/>
              </a:ext>
            </a:extLst>
          </p:cNvPr>
          <p:cNvSpPr txBox="1"/>
          <p:nvPr/>
        </p:nvSpPr>
        <p:spPr>
          <a:xfrm>
            <a:off x="879008" y="232513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교량명칭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BA372C2-EFB1-67D5-068E-9A7C248D559B}"/>
              </a:ext>
            </a:extLst>
          </p:cNvPr>
          <p:cNvSpPr/>
          <p:nvPr/>
        </p:nvSpPr>
        <p:spPr>
          <a:xfrm>
            <a:off x="1515845" y="2325137"/>
            <a:ext cx="1003638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대별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교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8EC8A11-A28B-5734-0AFE-3D7FD198158D}"/>
              </a:ext>
            </a:extLst>
          </p:cNvPr>
          <p:cNvSpPr txBox="1"/>
          <p:nvPr/>
        </p:nvSpPr>
        <p:spPr>
          <a:xfrm>
            <a:off x="879008" y="2530284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구조명칭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038F051-F313-B1FD-F079-C2BCCD49DC84}"/>
              </a:ext>
            </a:extLst>
          </p:cNvPr>
          <p:cNvSpPr/>
          <p:nvPr/>
        </p:nvSpPr>
        <p:spPr>
          <a:xfrm>
            <a:off x="1515845" y="2530283"/>
            <a:ext cx="1003638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철근 콘크리트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F3071AE-78ED-1806-C8AE-70172A0AC450}"/>
              </a:ext>
            </a:extLst>
          </p:cNvPr>
          <p:cNvSpPr txBox="1"/>
          <p:nvPr/>
        </p:nvSpPr>
        <p:spPr>
          <a:xfrm>
            <a:off x="879008" y="271258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주소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09DD9FCC-763A-6EB6-8E7D-333B37497B47}"/>
              </a:ext>
            </a:extLst>
          </p:cNvPr>
          <p:cNvSpPr/>
          <p:nvPr/>
        </p:nvSpPr>
        <p:spPr>
          <a:xfrm>
            <a:off x="1515845" y="2712587"/>
            <a:ext cx="1003638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도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동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B25E6C4-B2F5-316E-7511-AAEDE71C744D}"/>
              </a:ext>
            </a:extLst>
          </p:cNvPr>
          <p:cNvSpPr/>
          <p:nvPr/>
        </p:nvSpPr>
        <p:spPr>
          <a:xfrm>
            <a:off x="650790" y="2114418"/>
            <a:ext cx="8331285" cy="982829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5AB0582-7455-776A-0BE7-9C3CE2ABBA2A}"/>
              </a:ext>
            </a:extLst>
          </p:cNvPr>
          <p:cNvSpPr/>
          <p:nvPr/>
        </p:nvSpPr>
        <p:spPr>
          <a:xfrm>
            <a:off x="735680" y="2248666"/>
            <a:ext cx="1828626" cy="700817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842CA60-6E2D-531D-56E0-8CF4BB6D98B2}"/>
              </a:ext>
            </a:extLst>
          </p:cNvPr>
          <p:cNvSpPr/>
          <p:nvPr/>
        </p:nvSpPr>
        <p:spPr>
          <a:xfrm>
            <a:off x="2649196" y="2248666"/>
            <a:ext cx="1828626" cy="700817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F56D1E8-E9E8-15F0-9FF2-F7282BBA1179}"/>
              </a:ext>
            </a:extLst>
          </p:cNvPr>
          <p:cNvSpPr txBox="1"/>
          <p:nvPr/>
        </p:nvSpPr>
        <p:spPr>
          <a:xfrm>
            <a:off x="2792525" y="2349807"/>
            <a:ext cx="385289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app Eui</a:t>
            </a:r>
            <a:endParaRPr lang="ko-KR" altLang="en-US" sz="800" b="1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A5C04F7-1260-F7A1-AF2C-92445047D5A5}"/>
              </a:ext>
            </a:extLst>
          </p:cNvPr>
          <p:cNvSpPr/>
          <p:nvPr/>
        </p:nvSpPr>
        <p:spPr>
          <a:xfrm>
            <a:off x="3429362" y="2349806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XXXXXXXX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0862416-2915-C7B9-CF5E-7C94800EF311}"/>
              </a:ext>
            </a:extLst>
          </p:cNvPr>
          <p:cNvSpPr txBox="1"/>
          <p:nvPr/>
        </p:nvSpPr>
        <p:spPr>
          <a:xfrm>
            <a:off x="806118" y="2133583"/>
            <a:ext cx="50551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 정보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A5508A6-428F-F9DE-E586-4FD73CE3B8DB}"/>
              </a:ext>
            </a:extLst>
          </p:cNvPr>
          <p:cNvSpPr txBox="1"/>
          <p:nvPr/>
        </p:nvSpPr>
        <p:spPr>
          <a:xfrm>
            <a:off x="2792525" y="2533424"/>
            <a:ext cx="378877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dev Eui</a:t>
            </a:r>
            <a:endParaRPr lang="ko-KR" altLang="en-US" sz="800" b="1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CAC2BEB-5EDF-29E0-39A9-7E0165CAE49B}"/>
              </a:ext>
            </a:extLst>
          </p:cNvPr>
          <p:cNvSpPr/>
          <p:nvPr/>
        </p:nvSpPr>
        <p:spPr>
          <a:xfrm>
            <a:off x="3429362" y="2533423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XXXXXXXX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3A96FB9-7BE0-6D20-0048-EDDD3BB3A573}"/>
              </a:ext>
            </a:extLst>
          </p:cNvPr>
          <p:cNvSpPr txBox="1"/>
          <p:nvPr/>
        </p:nvSpPr>
        <p:spPr>
          <a:xfrm>
            <a:off x="2792525" y="2722518"/>
            <a:ext cx="380480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설치일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73B2F40-04EE-A249-2CC3-E7EB5D063891}"/>
              </a:ext>
            </a:extLst>
          </p:cNvPr>
          <p:cNvSpPr/>
          <p:nvPr/>
        </p:nvSpPr>
        <p:spPr>
          <a:xfrm>
            <a:off x="3429362" y="2722517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XXXXXXXX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96110AE-E74C-6C63-DDBA-3B17BC419074}"/>
              </a:ext>
            </a:extLst>
          </p:cNvPr>
          <p:cNvSpPr txBox="1"/>
          <p:nvPr/>
        </p:nvSpPr>
        <p:spPr>
          <a:xfrm>
            <a:off x="2719635" y="2124634"/>
            <a:ext cx="503911" cy="215444"/>
          </a:xfrm>
          <a:prstGeom prst="rect">
            <a:avLst/>
          </a:prstGeom>
          <a:solidFill>
            <a:schemeClr val="bg1"/>
          </a:solidFill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Edge</a:t>
            </a:r>
            <a:r>
              <a:rPr lang="ko-KR" altLang="en-US" sz="800" b="1" dirty="0"/>
              <a:t> 정보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BF7B5BD-C7B9-49D6-2185-640CC7956F11}"/>
              </a:ext>
            </a:extLst>
          </p:cNvPr>
          <p:cNvSpPr/>
          <p:nvPr/>
        </p:nvSpPr>
        <p:spPr>
          <a:xfrm>
            <a:off x="650790" y="3239398"/>
            <a:ext cx="8331285" cy="3161402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D515CD6-53E9-60FA-BBE7-320E221F1890}"/>
              </a:ext>
            </a:extLst>
          </p:cNvPr>
          <p:cNvSpPr txBox="1"/>
          <p:nvPr/>
        </p:nvSpPr>
        <p:spPr>
          <a:xfrm>
            <a:off x="806118" y="3156723"/>
            <a:ext cx="50551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화재 정보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6E668E14-8142-6619-11D0-E964F9F14455}"/>
              </a:ext>
            </a:extLst>
          </p:cNvPr>
          <p:cNvSpPr/>
          <p:nvPr/>
        </p:nvSpPr>
        <p:spPr>
          <a:xfrm>
            <a:off x="5017866" y="3746047"/>
            <a:ext cx="3740601" cy="2414682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F1B14D10-FDED-9765-1F03-745F4D0AD5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726671"/>
              </p:ext>
            </p:extLst>
          </p:nvPr>
        </p:nvGraphicFramePr>
        <p:xfrm>
          <a:off x="5095621" y="4016502"/>
          <a:ext cx="3572790" cy="20110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9667">
                  <a:extLst>
                    <a:ext uri="{9D8B030D-6E8A-4147-A177-3AD203B41FA5}">
                      <a16:colId xmlns:a16="http://schemas.microsoft.com/office/drawing/2014/main" val="2074917678"/>
                    </a:ext>
                  </a:extLst>
                </a:gridCol>
                <a:gridCol w="359214">
                  <a:extLst>
                    <a:ext uri="{9D8B030D-6E8A-4147-A177-3AD203B41FA5}">
                      <a16:colId xmlns:a16="http://schemas.microsoft.com/office/drawing/2014/main" val="3012031100"/>
                    </a:ext>
                  </a:extLst>
                </a:gridCol>
                <a:gridCol w="470682">
                  <a:extLst>
                    <a:ext uri="{9D8B030D-6E8A-4147-A177-3AD203B41FA5}">
                      <a16:colId xmlns:a16="http://schemas.microsoft.com/office/drawing/2014/main" val="2952120876"/>
                    </a:ext>
                  </a:extLst>
                </a:gridCol>
                <a:gridCol w="855937">
                  <a:extLst>
                    <a:ext uri="{9D8B030D-6E8A-4147-A177-3AD203B41FA5}">
                      <a16:colId xmlns:a16="http://schemas.microsoft.com/office/drawing/2014/main" val="2899636518"/>
                    </a:ext>
                  </a:extLst>
                </a:gridCol>
                <a:gridCol w="630416">
                  <a:extLst>
                    <a:ext uri="{9D8B030D-6E8A-4147-A177-3AD203B41FA5}">
                      <a16:colId xmlns:a16="http://schemas.microsoft.com/office/drawing/2014/main" val="1846656895"/>
                    </a:ext>
                  </a:extLst>
                </a:gridCol>
                <a:gridCol w="426874">
                  <a:extLst>
                    <a:ext uri="{9D8B030D-6E8A-4147-A177-3AD203B41FA5}">
                      <a16:colId xmlns:a16="http://schemas.microsoft.com/office/drawing/2014/main" val="598666987"/>
                    </a:ext>
                  </a:extLst>
                </a:gridCol>
              </a:tblGrid>
              <a:tr h="2872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일시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위치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수준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영역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Confidence</a:t>
                      </a:r>
                    </a:p>
                    <a:p>
                      <a:pPr algn="ctr" latinLnBrk="1"/>
                      <a:r>
                        <a:rPr lang="en-US" altLang="ko-KR" sz="600" dirty="0"/>
                        <a:t>(%)</a:t>
                      </a:r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STD</a:t>
                      </a:r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400419"/>
                  </a:ext>
                </a:extLst>
              </a:tr>
              <a:tr h="19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24/01/01 11:43:53</a:t>
                      </a:r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01</a:t>
                      </a:r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경계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err="1"/>
                        <a:t>X,Y,Width,Height</a:t>
                      </a:r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014411"/>
                  </a:ext>
                </a:extLst>
              </a:tr>
              <a:tr h="191527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02</a:t>
                      </a:r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발생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394147"/>
                  </a:ext>
                </a:extLst>
              </a:tr>
              <a:tr h="191527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03</a:t>
                      </a:r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경계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165874"/>
                  </a:ext>
                </a:extLst>
              </a:tr>
              <a:tr h="191527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616625"/>
                  </a:ext>
                </a:extLst>
              </a:tr>
              <a:tr h="191527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6406107"/>
                  </a:ext>
                </a:extLst>
              </a:tr>
              <a:tr h="191527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387999"/>
                  </a:ext>
                </a:extLst>
              </a:tr>
              <a:tr h="191527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6274809"/>
                  </a:ext>
                </a:extLst>
              </a:tr>
              <a:tr h="191527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290440"/>
                  </a:ext>
                </a:extLst>
              </a:tr>
              <a:tr h="191527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9927850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id="{08EA098E-3B7B-01B1-75D3-C72BFE649280}"/>
              </a:ext>
            </a:extLst>
          </p:cNvPr>
          <p:cNvSpPr txBox="1"/>
          <p:nvPr/>
        </p:nvSpPr>
        <p:spPr>
          <a:xfrm>
            <a:off x="826781" y="345484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검출시간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17516B0-05BA-A121-9EF7-B0DA077BC958}"/>
              </a:ext>
            </a:extLst>
          </p:cNvPr>
          <p:cNvSpPr/>
          <p:nvPr/>
        </p:nvSpPr>
        <p:spPr>
          <a:xfrm>
            <a:off x="1463618" y="3454847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XXXXXXXX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5CA7D0C-734D-8209-021A-80F688857A24}"/>
              </a:ext>
            </a:extLst>
          </p:cNvPr>
          <p:cNvSpPr txBox="1"/>
          <p:nvPr/>
        </p:nvSpPr>
        <p:spPr>
          <a:xfrm>
            <a:off x="2519483" y="345484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수신시간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2254BB8-4826-4605-B7CE-20F94659EFB7}"/>
              </a:ext>
            </a:extLst>
          </p:cNvPr>
          <p:cNvSpPr/>
          <p:nvPr/>
        </p:nvSpPr>
        <p:spPr>
          <a:xfrm>
            <a:off x="3156320" y="3454847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XXXXXXXX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DCB2490-A878-21D1-A739-3E51602A3728}"/>
              </a:ext>
            </a:extLst>
          </p:cNvPr>
          <p:cNvSpPr txBox="1"/>
          <p:nvPr/>
        </p:nvSpPr>
        <p:spPr>
          <a:xfrm>
            <a:off x="4690423" y="3454848"/>
            <a:ext cx="505514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경계 건수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ED16284-1B25-5258-E380-C0EBD10A75AE}"/>
              </a:ext>
            </a:extLst>
          </p:cNvPr>
          <p:cNvSpPr/>
          <p:nvPr/>
        </p:nvSpPr>
        <p:spPr>
          <a:xfrm>
            <a:off x="5513456" y="3454847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XXXXXXXX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255BF57-7897-C030-7B5C-5D82489AD144}"/>
              </a:ext>
            </a:extLst>
          </p:cNvPr>
          <p:cNvSpPr txBox="1"/>
          <p:nvPr/>
        </p:nvSpPr>
        <p:spPr>
          <a:xfrm>
            <a:off x="6519533" y="3454848"/>
            <a:ext cx="505514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발생 건수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6E79181-3747-CBB9-56E5-FB098C78DD19}"/>
              </a:ext>
            </a:extLst>
          </p:cNvPr>
          <p:cNvSpPr/>
          <p:nvPr/>
        </p:nvSpPr>
        <p:spPr>
          <a:xfrm>
            <a:off x="7342566" y="3454847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XXXXXXXX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E52370E-5701-84C2-C692-590E42EEFFC4}"/>
              </a:ext>
            </a:extLst>
          </p:cNvPr>
          <p:cNvSpPr txBox="1"/>
          <p:nvPr/>
        </p:nvSpPr>
        <p:spPr>
          <a:xfrm>
            <a:off x="5063570" y="3790664"/>
            <a:ext cx="505514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검출 목록</a:t>
            </a: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BC3726CC-F3A0-56BF-48ED-CD5D2828967B}"/>
              </a:ext>
            </a:extLst>
          </p:cNvPr>
          <p:cNvSpPr/>
          <p:nvPr/>
        </p:nvSpPr>
        <p:spPr>
          <a:xfrm>
            <a:off x="726748" y="335959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B808BE14-3132-C4F0-39AE-916409B83221}"/>
              </a:ext>
            </a:extLst>
          </p:cNvPr>
          <p:cNvSpPr/>
          <p:nvPr/>
        </p:nvSpPr>
        <p:spPr>
          <a:xfrm>
            <a:off x="5569084" y="380899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925DEAE2-8641-F176-0436-D557C99FFA7A}"/>
              </a:ext>
            </a:extLst>
          </p:cNvPr>
          <p:cNvGrpSpPr/>
          <p:nvPr/>
        </p:nvGrpSpPr>
        <p:grpSpPr>
          <a:xfrm>
            <a:off x="7800791" y="1100831"/>
            <a:ext cx="705600" cy="185903"/>
            <a:chOff x="3092989" y="2526963"/>
            <a:chExt cx="705600" cy="185903"/>
          </a:xfrm>
        </p:grpSpPr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08BACE3D-FF18-A6FD-7CE9-92288697C973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88" name="그래픽 87">
              <a:extLst>
                <a:ext uri="{FF2B5EF4-FFF2-40B4-BE49-F238E27FC236}">
                  <a16:creationId xmlns:a16="http://schemas.microsoft.com/office/drawing/2014/main" id="{0D2A5B45-696B-A9BC-0B78-DD45915EC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  <p:sp>
        <p:nvSpPr>
          <p:cNvPr id="89" name="타원 88">
            <a:extLst>
              <a:ext uri="{FF2B5EF4-FFF2-40B4-BE49-F238E27FC236}">
                <a16:creationId xmlns:a16="http://schemas.microsoft.com/office/drawing/2014/main" id="{3F76AE29-565D-A143-66BA-FD5D4E0AB9E1}"/>
              </a:ext>
            </a:extLst>
          </p:cNvPr>
          <p:cNvSpPr/>
          <p:nvPr/>
        </p:nvSpPr>
        <p:spPr>
          <a:xfrm>
            <a:off x="582501" y="2010598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62A06CBF-52A7-CE31-925F-34778E469D47}"/>
              </a:ext>
            </a:extLst>
          </p:cNvPr>
          <p:cNvSpPr/>
          <p:nvPr/>
        </p:nvSpPr>
        <p:spPr>
          <a:xfrm>
            <a:off x="801918" y="3765439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6340AF0-06A7-EAFD-470D-8F15EB8E4377}"/>
              </a:ext>
            </a:extLst>
          </p:cNvPr>
          <p:cNvSpPr/>
          <p:nvPr/>
        </p:nvSpPr>
        <p:spPr>
          <a:xfrm>
            <a:off x="8668411" y="4016502"/>
            <a:ext cx="47467" cy="2011034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3ED29AE-A3D7-2290-D2E7-0F4278060F14}"/>
              </a:ext>
            </a:extLst>
          </p:cNvPr>
          <p:cNvSpPr/>
          <p:nvPr/>
        </p:nvSpPr>
        <p:spPr>
          <a:xfrm>
            <a:off x="8669285" y="4082210"/>
            <a:ext cx="45719" cy="26859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2FB6173D-A314-6E44-4A21-45F87FED5FCC}"/>
              </a:ext>
            </a:extLst>
          </p:cNvPr>
          <p:cNvSpPr/>
          <p:nvPr/>
        </p:nvSpPr>
        <p:spPr>
          <a:xfrm>
            <a:off x="4562712" y="2248666"/>
            <a:ext cx="4314588" cy="700817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895085F-AA5E-61C7-5CA3-7E74F4D4B70B}"/>
              </a:ext>
            </a:extLst>
          </p:cNvPr>
          <p:cNvSpPr txBox="1"/>
          <p:nvPr/>
        </p:nvSpPr>
        <p:spPr>
          <a:xfrm>
            <a:off x="4633150" y="2133583"/>
            <a:ext cx="104763" cy="215444"/>
          </a:xfrm>
          <a:prstGeom prst="rect">
            <a:avLst/>
          </a:prstGeom>
          <a:solidFill>
            <a:schemeClr val="bg1"/>
          </a:solidFill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-</a:t>
            </a:r>
            <a:endParaRPr lang="ko-KR" altLang="en-US" sz="800" b="1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E06903C8-EF39-E205-CC1F-04893D3B4030}"/>
              </a:ext>
            </a:extLst>
          </p:cNvPr>
          <p:cNvSpPr/>
          <p:nvPr/>
        </p:nvSpPr>
        <p:spPr>
          <a:xfrm>
            <a:off x="7739770" y="1772134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5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1253110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1" name="그림 1080" descr="차량, 교통, 육상 차량, 트럭이(가) 표시된 사진&#10;&#10;자동 생성된 설명">
            <a:extLst>
              <a:ext uri="{FF2B5EF4-FFF2-40B4-BE49-F238E27FC236}">
                <a16:creationId xmlns:a16="http://schemas.microsoft.com/office/drawing/2014/main" id="{04D9D2C9-10FC-FA6D-87D7-7BE7D5852E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15" r="43654" b="15442"/>
          <a:stretch/>
        </p:blipFill>
        <p:spPr>
          <a:xfrm>
            <a:off x="1615213" y="5005421"/>
            <a:ext cx="417796" cy="304692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30D9A9E-EEE4-24E2-6CED-2CD7F2D40F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F-020104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C875A6-0364-F679-5F31-A792AA2DCA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 운영 </a:t>
            </a:r>
            <a:r>
              <a:rPr lang="en-US" altLang="ko-KR" dirty="0"/>
              <a:t>– </a:t>
            </a:r>
            <a:r>
              <a:rPr lang="ko-KR" altLang="en-US" dirty="0"/>
              <a:t>유지관리</a:t>
            </a:r>
            <a:r>
              <a:rPr lang="en-US" altLang="ko-KR" dirty="0"/>
              <a:t>-</a:t>
            </a:r>
            <a:r>
              <a:rPr lang="ko-KR" altLang="en-US" dirty="0"/>
              <a:t>정기</a:t>
            </a:r>
            <a:r>
              <a:rPr lang="en-US" altLang="ko-KR" dirty="0"/>
              <a:t>/</a:t>
            </a:r>
            <a:r>
              <a:rPr lang="ko-KR" altLang="en-US" dirty="0"/>
              <a:t>이벤트 보고서 충돌 상세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6A538F-49F9-CF04-E6F7-A58832EB402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2024-02-21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467A06-04F7-44CA-7BB8-AA2E7C46F91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14</a:t>
            </a:fld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48BCC4B0-DCE7-3607-ED12-F81E7D5E7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182802"/>
              </p:ext>
            </p:extLst>
          </p:nvPr>
        </p:nvGraphicFramePr>
        <p:xfrm>
          <a:off x="9463530" y="533911"/>
          <a:ext cx="2404668" cy="17468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교량 일반정보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발생 시각 정보 및 해당일 발생 건수 집계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- Raw </a:t>
                      </a:r>
                      <a:r>
                        <a:rPr lang="ko-KR" altLang="en-US" sz="700" dirty="0"/>
                        <a:t>데이터를 기준으로 </a:t>
                      </a:r>
                      <a:r>
                        <a:rPr lang="en-US" altLang="ko-KR" sz="700" dirty="0"/>
                        <a:t>X, Y </a:t>
                      </a:r>
                      <a:r>
                        <a:rPr lang="ko-KR" altLang="en-US" sz="700" dirty="0"/>
                        <a:t>축 </a:t>
                      </a:r>
                      <a:r>
                        <a:rPr lang="ko-KR" altLang="en-US" sz="700" dirty="0" err="1"/>
                        <a:t>이동량</a:t>
                      </a:r>
                      <a:r>
                        <a:rPr lang="ko-KR" altLang="en-US" sz="700" dirty="0"/>
                        <a:t> 표시</a:t>
                      </a:r>
                      <a:endParaRPr lang="en-US" altLang="ko-KR" sz="700" dirty="0"/>
                    </a:p>
                    <a:p>
                      <a:pPr latinLnBrk="1"/>
                      <a:r>
                        <a:rPr lang="en-US" altLang="ko-KR" sz="700" dirty="0"/>
                        <a:t>- </a:t>
                      </a:r>
                      <a:r>
                        <a:rPr lang="ko-KR" altLang="en-US" sz="700" dirty="0"/>
                        <a:t>변환 데이터를 그래픽으로 표시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4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선택된 기간 중 이벤트 목록 표시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조회된 내용을 보고서 형식에 맞춰 인쇄하거나 </a:t>
                      </a:r>
                      <a:r>
                        <a:rPr lang="en-US" altLang="ko-KR" sz="700" dirty="0"/>
                        <a:t>PDF </a:t>
                      </a:r>
                      <a:r>
                        <a:rPr lang="ko-KR" altLang="en-US" sz="700" dirty="0"/>
                        <a:t>파일로 저장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CDDE56E-99E6-BEF4-F7A4-B0BFFACE2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862669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EF8603CD-CB07-C29A-B6BF-FC26B2CB3884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8BE703-9FE0-0DA5-0160-31FF1C9A4D50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D627D-6C95-6162-1C09-EA8FB23F032E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387AFD-9C34-096B-6231-5DFD5AB5D87B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알림배치</a:t>
            </a:r>
            <a:endParaRPr lang="ko-KR" altLang="en-US" sz="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478084-328B-058B-5449-3D618AFF7008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A1D9AC-3670-8304-0E3B-802FDFF903C8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63BAF2-5D91-DA46-EB1C-265B361756C4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D566CB-2D9D-6C57-24D3-05EF2229CF39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797CC3-C171-EB3D-A6B3-A816810B44F2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1B37373-2AE6-0032-421D-A8A14BF0D2BC}"/>
              </a:ext>
            </a:extLst>
          </p:cNvPr>
          <p:cNvSpPr/>
          <p:nvPr/>
        </p:nvSpPr>
        <p:spPr>
          <a:xfrm>
            <a:off x="564216" y="984361"/>
            <a:ext cx="8510745" cy="70280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4B3A045-EAD5-4154-80D4-F61E4C5A72D9}"/>
              </a:ext>
            </a:extLst>
          </p:cNvPr>
          <p:cNvSpPr/>
          <p:nvPr/>
        </p:nvSpPr>
        <p:spPr>
          <a:xfrm>
            <a:off x="1139958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A0B212-DCD1-A21F-9535-7FEC220D4C88}"/>
              </a:ext>
            </a:extLst>
          </p:cNvPr>
          <p:cNvSpPr txBox="1"/>
          <p:nvPr/>
        </p:nvSpPr>
        <p:spPr>
          <a:xfrm>
            <a:off x="650790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관리부서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53DCA9-6568-47CF-7943-2E6FD1F74A56}"/>
              </a:ext>
            </a:extLst>
          </p:cNvPr>
          <p:cNvSpPr/>
          <p:nvPr/>
        </p:nvSpPr>
        <p:spPr>
          <a:xfrm>
            <a:off x="3944844" y="1098395"/>
            <a:ext cx="197289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서해안고속도로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C74900-E008-EE68-73D4-4824A827F8AB}"/>
              </a:ext>
            </a:extLst>
          </p:cNvPr>
          <p:cNvSpPr txBox="1"/>
          <p:nvPr/>
        </p:nvSpPr>
        <p:spPr>
          <a:xfrm>
            <a:off x="3379241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관리노선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436801-F03D-0199-5F7E-B7E75288A74E}"/>
              </a:ext>
            </a:extLst>
          </p:cNvPr>
          <p:cNvSpPr/>
          <p:nvPr/>
        </p:nvSpPr>
        <p:spPr>
          <a:xfrm>
            <a:off x="217411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관리소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2C9C1BD-BFF0-B0BF-FF04-8761F2AAA743}"/>
              </a:ext>
            </a:extLst>
          </p:cNvPr>
          <p:cNvSpPr/>
          <p:nvPr/>
        </p:nvSpPr>
        <p:spPr>
          <a:xfrm>
            <a:off x="653520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서해대교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465B24-8204-6258-87A6-A9A027778536}"/>
              </a:ext>
            </a:extLst>
          </p:cNvPr>
          <p:cNvSpPr txBox="1"/>
          <p:nvPr/>
        </p:nvSpPr>
        <p:spPr>
          <a:xfrm>
            <a:off x="6241645" y="110827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6CAE442-C4CF-9731-0BBB-14740C17B701}"/>
              </a:ext>
            </a:extLst>
          </p:cNvPr>
          <p:cNvGrpSpPr/>
          <p:nvPr/>
        </p:nvGrpSpPr>
        <p:grpSpPr>
          <a:xfrm>
            <a:off x="7418559" y="1178952"/>
            <a:ext cx="41784" cy="37048"/>
            <a:chOff x="7395066" y="3990095"/>
            <a:chExt cx="41784" cy="37048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A9FF061-9AB3-7C83-A613-1873E654AE7F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041CE645-1D39-CCB4-EAD2-6EE9922212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75CDDF8-13AC-D73E-0BC7-87E35734E251}"/>
              </a:ext>
            </a:extLst>
          </p:cNvPr>
          <p:cNvGrpSpPr/>
          <p:nvPr/>
        </p:nvGrpSpPr>
        <p:grpSpPr>
          <a:xfrm>
            <a:off x="5788358" y="1178952"/>
            <a:ext cx="41784" cy="37048"/>
            <a:chOff x="7395066" y="3990095"/>
            <a:chExt cx="41784" cy="37048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5CF673B4-0770-8B37-0EDD-E7ABAD2B6442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EBD366A3-07F1-7613-8907-1D985DCD8A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8017D97-75A7-344D-A86C-DEC31B9D6478}"/>
              </a:ext>
            </a:extLst>
          </p:cNvPr>
          <p:cNvGrpSpPr/>
          <p:nvPr/>
        </p:nvGrpSpPr>
        <p:grpSpPr>
          <a:xfrm>
            <a:off x="3033623" y="1178952"/>
            <a:ext cx="41784" cy="37048"/>
            <a:chOff x="7395066" y="3990095"/>
            <a:chExt cx="41784" cy="37048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6A84B09E-E83C-6278-9C54-A6B5304A5097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B61EF311-2F5C-DA19-D979-5C24878CE6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9699028-C3CF-8D4F-FC6F-374F05B5D5AF}"/>
              </a:ext>
            </a:extLst>
          </p:cNvPr>
          <p:cNvGrpSpPr/>
          <p:nvPr/>
        </p:nvGrpSpPr>
        <p:grpSpPr>
          <a:xfrm>
            <a:off x="2002836" y="1178952"/>
            <a:ext cx="41784" cy="37048"/>
            <a:chOff x="7395066" y="3990095"/>
            <a:chExt cx="41784" cy="37048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24A4B19-EF79-C3E7-527A-FA42976AA946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554364B9-8F90-1031-E556-9962627135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E17628E3-F205-0845-0635-E37A57A4B026}"/>
              </a:ext>
            </a:extLst>
          </p:cNvPr>
          <p:cNvSpPr txBox="1"/>
          <p:nvPr/>
        </p:nvSpPr>
        <p:spPr>
          <a:xfrm>
            <a:off x="650790" y="1384192"/>
            <a:ext cx="60810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보고서 구분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0F3F2680-399E-06E7-231C-5DF116ED61D4}"/>
              </a:ext>
            </a:extLst>
          </p:cNvPr>
          <p:cNvGrpSpPr/>
          <p:nvPr/>
        </p:nvGrpSpPr>
        <p:grpSpPr>
          <a:xfrm>
            <a:off x="1872800" y="1429542"/>
            <a:ext cx="109061" cy="109061"/>
            <a:chOff x="5212157" y="3179265"/>
            <a:chExt cx="109061" cy="109061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EADF53FE-CD3D-4504-7DCF-BC84C613FE03}"/>
                </a:ext>
              </a:extLst>
            </p:cNvPr>
            <p:cNvSpPr/>
            <p:nvPr/>
          </p:nvSpPr>
          <p:spPr>
            <a:xfrm>
              <a:off x="5212157" y="3179265"/>
              <a:ext cx="109061" cy="1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830B9DD5-9AAD-E3FD-2D8E-B202491366CE}"/>
                </a:ext>
              </a:extLst>
            </p:cNvPr>
            <p:cNvSpPr/>
            <p:nvPr/>
          </p:nvSpPr>
          <p:spPr>
            <a:xfrm>
              <a:off x="5243827" y="3210680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F66FA69-4052-AABE-031E-ECC952FA59AF}"/>
              </a:ext>
            </a:extLst>
          </p:cNvPr>
          <p:cNvSpPr/>
          <p:nvPr/>
        </p:nvSpPr>
        <p:spPr>
          <a:xfrm>
            <a:off x="1460087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노후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C7A8F33A-9E8D-EFEC-57A9-4D195885373D}"/>
              </a:ext>
            </a:extLst>
          </p:cNvPr>
          <p:cNvSpPr/>
          <p:nvPr/>
        </p:nvSpPr>
        <p:spPr>
          <a:xfrm>
            <a:off x="1356445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BBC9FDD-2746-1D0B-4928-04C769B3B658}"/>
              </a:ext>
            </a:extLst>
          </p:cNvPr>
          <p:cNvSpPr/>
          <p:nvPr/>
        </p:nvSpPr>
        <p:spPr>
          <a:xfrm>
            <a:off x="1995150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화재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2A186E7-43C9-E337-4641-F55CC646B401}"/>
              </a:ext>
            </a:extLst>
          </p:cNvPr>
          <p:cNvSpPr/>
          <p:nvPr/>
        </p:nvSpPr>
        <p:spPr>
          <a:xfrm>
            <a:off x="2415999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877CA61-FE19-79E1-1EFA-20F5C10A8426}"/>
              </a:ext>
            </a:extLst>
          </p:cNvPr>
          <p:cNvSpPr/>
          <p:nvPr/>
        </p:nvSpPr>
        <p:spPr>
          <a:xfrm>
            <a:off x="2519483" y="1377104"/>
            <a:ext cx="44573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충돌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426494F-A904-6CFE-8AE0-2F7FDE5F2F04}"/>
              </a:ext>
            </a:extLst>
          </p:cNvPr>
          <p:cNvSpPr txBox="1"/>
          <p:nvPr/>
        </p:nvSpPr>
        <p:spPr>
          <a:xfrm>
            <a:off x="6247876" y="1384192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기간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7B8DA9F-4295-918D-05F8-129B8AAE1C65}"/>
              </a:ext>
            </a:extLst>
          </p:cNvPr>
          <p:cNvSpPr/>
          <p:nvPr/>
        </p:nvSpPr>
        <p:spPr>
          <a:xfrm>
            <a:off x="6539133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2024-01-01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DB28AB9-7C27-26AF-02B8-BAD103AD6FDB}"/>
              </a:ext>
            </a:extLst>
          </p:cNvPr>
          <p:cNvGrpSpPr/>
          <p:nvPr/>
        </p:nvGrpSpPr>
        <p:grpSpPr>
          <a:xfrm>
            <a:off x="7188224" y="1415165"/>
            <a:ext cx="107951" cy="140795"/>
            <a:chOff x="6838949" y="3072129"/>
            <a:chExt cx="107951" cy="140795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D270DA5-9FDE-6721-30C3-805544217CA0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56D5B43-99FD-5BB7-54AB-677A6AB902D9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ABF7889-A80C-8E90-C2E5-C5DE3B3B86D0}"/>
              </a:ext>
            </a:extLst>
          </p:cNvPr>
          <p:cNvSpPr/>
          <p:nvPr/>
        </p:nvSpPr>
        <p:spPr>
          <a:xfrm>
            <a:off x="7707075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2024-01-31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3BF2760-62E6-73EB-F967-5E5C30A88377}"/>
              </a:ext>
            </a:extLst>
          </p:cNvPr>
          <p:cNvGrpSpPr/>
          <p:nvPr/>
        </p:nvGrpSpPr>
        <p:grpSpPr>
          <a:xfrm>
            <a:off x="8356166" y="1415165"/>
            <a:ext cx="107951" cy="140795"/>
            <a:chOff x="6838949" y="3072129"/>
            <a:chExt cx="107951" cy="140795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01886BAD-AB75-57A3-C733-37954EA71A62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D862616-EF99-01A1-6C08-A013D68FB47A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CF2CA74-4DAB-88EA-8DD0-EF75981DD033}"/>
              </a:ext>
            </a:extLst>
          </p:cNvPr>
          <p:cNvSpPr/>
          <p:nvPr/>
        </p:nvSpPr>
        <p:spPr>
          <a:xfrm>
            <a:off x="7360034" y="1384192"/>
            <a:ext cx="34704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38CA7DB-8F8E-76DE-63D6-A6B355A8FCAA}"/>
              </a:ext>
            </a:extLst>
          </p:cNvPr>
          <p:cNvSpPr txBox="1"/>
          <p:nvPr/>
        </p:nvSpPr>
        <p:spPr>
          <a:xfrm>
            <a:off x="3384117" y="1384192"/>
            <a:ext cx="60810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이벤트 유형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873DA608-5CDB-FC79-BABC-EBD049676D0A}"/>
              </a:ext>
            </a:extLst>
          </p:cNvPr>
          <p:cNvGrpSpPr/>
          <p:nvPr/>
        </p:nvGrpSpPr>
        <p:grpSpPr>
          <a:xfrm>
            <a:off x="4077301" y="1429542"/>
            <a:ext cx="109061" cy="109061"/>
            <a:chOff x="5212157" y="3179265"/>
            <a:chExt cx="109061" cy="109061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A0B53F8E-1A23-F45E-F957-279882BBED9A}"/>
                </a:ext>
              </a:extLst>
            </p:cNvPr>
            <p:cNvSpPr/>
            <p:nvPr/>
          </p:nvSpPr>
          <p:spPr>
            <a:xfrm>
              <a:off x="5212157" y="3179265"/>
              <a:ext cx="109061" cy="1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D3679248-011C-BD26-5FAE-52DBC59B2DE8}"/>
                </a:ext>
              </a:extLst>
            </p:cNvPr>
            <p:cNvSpPr/>
            <p:nvPr/>
          </p:nvSpPr>
          <p:spPr>
            <a:xfrm>
              <a:off x="5243827" y="3210680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913CA55-0EFC-C292-11E0-D1C23A2D1A15}"/>
              </a:ext>
            </a:extLst>
          </p:cNvPr>
          <p:cNvSpPr/>
          <p:nvPr/>
        </p:nvSpPr>
        <p:spPr>
          <a:xfrm>
            <a:off x="4186529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전체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14A3AB1E-9FD2-7618-22DA-AB8D43127668}"/>
              </a:ext>
            </a:extLst>
          </p:cNvPr>
          <p:cNvSpPr/>
          <p:nvPr/>
        </p:nvSpPr>
        <p:spPr>
          <a:xfrm>
            <a:off x="4612364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94228D0-9F41-15F2-9DD2-B3D65E14E133}"/>
              </a:ext>
            </a:extLst>
          </p:cNvPr>
          <p:cNvSpPr/>
          <p:nvPr/>
        </p:nvSpPr>
        <p:spPr>
          <a:xfrm>
            <a:off x="4721592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정기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B23A6EC-FFCF-DB8B-DD21-839B8063346A}"/>
              </a:ext>
            </a:extLst>
          </p:cNvPr>
          <p:cNvSpPr/>
          <p:nvPr/>
        </p:nvSpPr>
        <p:spPr>
          <a:xfrm>
            <a:off x="5148150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FC92067-FC53-942E-56DC-6B013CABF9D5}"/>
              </a:ext>
            </a:extLst>
          </p:cNvPr>
          <p:cNvSpPr/>
          <p:nvPr/>
        </p:nvSpPr>
        <p:spPr>
          <a:xfrm>
            <a:off x="5271872" y="1377104"/>
            <a:ext cx="44573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E6E9247-1726-700A-69FA-280B39D5D343}"/>
              </a:ext>
            </a:extLst>
          </p:cNvPr>
          <p:cNvSpPr/>
          <p:nvPr/>
        </p:nvSpPr>
        <p:spPr>
          <a:xfrm>
            <a:off x="564216" y="1985290"/>
            <a:ext cx="8510745" cy="451457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D35690E-8A56-8797-CB90-F1D3FCFDD25A}"/>
              </a:ext>
            </a:extLst>
          </p:cNvPr>
          <p:cNvSpPr txBox="1"/>
          <p:nvPr/>
        </p:nvSpPr>
        <p:spPr>
          <a:xfrm>
            <a:off x="560972" y="1765657"/>
            <a:ext cx="1114655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/>
              <a:t>충돌감시 보고서 상세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982B5B9D-BF26-78E1-C811-A9422757C936}"/>
              </a:ext>
            </a:extLst>
          </p:cNvPr>
          <p:cNvSpPr/>
          <p:nvPr/>
        </p:nvSpPr>
        <p:spPr>
          <a:xfrm>
            <a:off x="8563426" y="1765945"/>
            <a:ext cx="504362" cy="18984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다운로드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38BDC7E3-0818-6B40-7240-248D9EFF9B24}"/>
              </a:ext>
            </a:extLst>
          </p:cNvPr>
          <p:cNvSpPr/>
          <p:nvPr/>
        </p:nvSpPr>
        <p:spPr>
          <a:xfrm>
            <a:off x="7981001" y="1765945"/>
            <a:ext cx="504362" cy="18984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인쇄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EC72411-B9B9-EE9C-89BB-3E0A7B72994D}"/>
              </a:ext>
            </a:extLst>
          </p:cNvPr>
          <p:cNvSpPr/>
          <p:nvPr/>
        </p:nvSpPr>
        <p:spPr>
          <a:xfrm>
            <a:off x="732422" y="3382561"/>
            <a:ext cx="8144878" cy="2887408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D2BBD8C-24FA-7CD6-522D-20B6E97CB0DB}"/>
              </a:ext>
            </a:extLst>
          </p:cNvPr>
          <p:cNvSpPr/>
          <p:nvPr/>
        </p:nvSpPr>
        <p:spPr>
          <a:xfrm>
            <a:off x="650790" y="2114418"/>
            <a:ext cx="8331285" cy="982829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50651DD-874F-80CA-2616-B0F8C9FA2AD6}"/>
              </a:ext>
            </a:extLst>
          </p:cNvPr>
          <p:cNvSpPr/>
          <p:nvPr/>
        </p:nvSpPr>
        <p:spPr>
          <a:xfrm>
            <a:off x="650790" y="3239398"/>
            <a:ext cx="8331285" cy="3161402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99E9259-9434-1021-EFBE-6AAABBA81341}"/>
              </a:ext>
            </a:extLst>
          </p:cNvPr>
          <p:cNvSpPr txBox="1"/>
          <p:nvPr/>
        </p:nvSpPr>
        <p:spPr>
          <a:xfrm>
            <a:off x="806118" y="3156723"/>
            <a:ext cx="50551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충돌 정보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DC9524A-741A-F3E9-6F59-0E63812F81C5}"/>
              </a:ext>
            </a:extLst>
          </p:cNvPr>
          <p:cNvSpPr/>
          <p:nvPr/>
        </p:nvSpPr>
        <p:spPr>
          <a:xfrm>
            <a:off x="4380438" y="3746046"/>
            <a:ext cx="4443522" cy="2466371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851C2E1F-C942-3F91-E909-D3CAB0EAB5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277280"/>
              </p:ext>
            </p:extLst>
          </p:nvPr>
        </p:nvGraphicFramePr>
        <p:xfrm>
          <a:off x="4444029" y="4008381"/>
          <a:ext cx="4283763" cy="1173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8071">
                  <a:extLst>
                    <a:ext uri="{9D8B030D-6E8A-4147-A177-3AD203B41FA5}">
                      <a16:colId xmlns:a16="http://schemas.microsoft.com/office/drawing/2014/main" val="2667032456"/>
                    </a:ext>
                  </a:extLst>
                </a:gridCol>
                <a:gridCol w="586740">
                  <a:extLst>
                    <a:ext uri="{9D8B030D-6E8A-4147-A177-3AD203B41FA5}">
                      <a16:colId xmlns:a16="http://schemas.microsoft.com/office/drawing/2014/main" val="2074917678"/>
                    </a:ext>
                  </a:extLst>
                </a:gridCol>
                <a:gridCol w="922984">
                  <a:extLst>
                    <a:ext uri="{9D8B030D-6E8A-4147-A177-3AD203B41FA5}">
                      <a16:colId xmlns:a16="http://schemas.microsoft.com/office/drawing/2014/main" val="3012031100"/>
                    </a:ext>
                  </a:extLst>
                </a:gridCol>
                <a:gridCol w="922984">
                  <a:extLst>
                    <a:ext uri="{9D8B030D-6E8A-4147-A177-3AD203B41FA5}">
                      <a16:colId xmlns:a16="http://schemas.microsoft.com/office/drawing/2014/main" val="2952120876"/>
                    </a:ext>
                  </a:extLst>
                </a:gridCol>
                <a:gridCol w="922984">
                  <a:extLst>
                    <a:ext uri="{9D8B030D-6E8A-4147-A177-3AD203B41FA5}">
                      <a16:colId xmlns:a16="http://schemas.microsoft.com/office/drawing/2014/main" val="28996365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/>
                        <a:t>검출시간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/>
                        <a:t>구분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Vector</a:t>
                      </a:r>
                      <a:endParaRPr lang="ko-KR" altLang="en-US" sz="5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Pitch</a:t>
                      </a:r>
                      <a:endParaRPr lang="ko-KR" altLang="en-US" sz="5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Roll</a:t>
                      </a:r>
                      <a:endParaRPr lang="ko-KR" altLang="en-US" sz="5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400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2024/01/01 00:00:00.XXX</a:t>
                      </a:r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1</a:t>
                      </a:r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014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2</a:t>
                      </a:r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3941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3</a:t>
                      </a:r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165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4</a:t>
                      </a:r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0033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5</a:t>
                      </a:r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3067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6</a:t>
                      </a:r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0651794"/>
                  </a:ext>
                </a:extLst>
              </a:tr>
            </a:tbl>
          </a:graphicData>
        </a:graphic>
      </p:graphicFrame>
      <p:sp>
        <p:nvSpPr>
          <p:cNvPr id="96" name="TextBox 95">
            <a:extLst>
              <a:ext uri="{FF2B5EF4-FFF2-40B4-BE49-F238E27FC236}">
                <a16:creationId xmlns:a16="http://schemas.microsoft.com/office/drawing/2014/main" id="{2BC37B31-ECEC-6D62-7B5C-6FB261A6F305}"/>
              </a:ext>
            </a:extLst>
          </p:cNvPr>
          <p:cNvSpPr txBox="1"/>
          <p:nvPr/>
        </p:nvSpPr>
        <p:spPr>
          <a:xfrm>
            <a:off x="826781" y="345484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검출시간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DFBBF2D-A446-F180-F494-247762B82560}"/>
              </a:ext>
            </a:extLst>
          </p:cNvPr>
          <p:cNvSpPr/>
          <p:nvPr/>
        </p:nvSpPr>
        <p:spPr>
          <a:xfrm>
            <a:off x="1463618" y="3454847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XXXXXXXX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7512567-1772-EE9A-7DEA-C4B1FAC48BBD}"/>
              </a:ext>
            </a:extLst>
          </p:cNvPr>
          <p:cNvSpPr txBox="1"/>
          <p:nvPr/>
        </p:nvSpPr>
        <p:spPr>
          <a:xfrm>
            <a:off x="2519483" y="345484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수신시간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7600047-D32B-EDF7-113D-A64E2749216A}"/>
              </a:ext>
            </a:extLst>
          </p:cNvPr>
          <p:cNvSpPr/>
          <p:nvPr/>
        </p:nvSpPr>
        <p:spPr>
          <a:xfrm>
            <a:off x="3156320" y="3454847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XXXXXXXX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0893E48-6450-1A30-7C87-9A4A040C1A1F}"/>
              </a:ext>
            </a:extLst>
          </p:cNvPr>
          <p:cNvSpPr txBox="1"/>
          <p:nvPr/>
        </p:nvSpPr>
        <p:spPr>
          <a:xfrm>
            <a:off x="4690423" y="3454848"/>
            <a:ext cx="733140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금일 경계 건수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9504E979-3F84-E458-46F3-52603C6607D2}"/>
              </a:ext>
            </a:extLst>
          </p:cNvPr>
          <p:cNvSpPr/>
          <p:nvPr/>
        </p:nvSpPr>
        <p:spPr>
          <a:xfrm>
            <a:off x="5513456" y="3454847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XXXXXXXX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C6B3BC7-B085-6CBE-1AB5-2F0DE71D122D}"/>
              </a:ext>
            </a:extLst>
          </p:cNvPr>
          <p:cNvSpPr txBox="1"/>
          <p:nvPr/>
        </p:nvSpPr>
        <p:spPr>
          <a:xfrm>
            <a:off x="6519533" y="3454848"/>
            <a:ext cx="733140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금일 발생 건수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C4F4EA79-A60E-8ED2-6DE3-DAF72F0282D2}"/>
              </a:ext>
            </a:extLst>
          </p:cNvPr>
          <p:cNvSpPr/>
          <p:nvPr/>
        </p:nvSpPr>
        <p:spPr>
          <a:xfrm>
            <a:off x="7342566" y="3454847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XXXXXXXX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4958A76-E5E0-AB10-3D72-8700FCD72EC8}"/>
              </a:ext>
            </a:extLst>
          </p:cNvPr>
          <p:cNvSpPr txBox="1"/>
          <p:nvPr/>
        </p:nvSpPr>
        <p:spPr>
          <a:xfrm>
            <a:off x="4437920" y="3778189"/>
            <a:ext cx="60810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변환 데이터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12F0ADFB-D87D-6B80-7703-A680BBB4709C}"/>
              </a:ext>
            </a:extLst>
          </p:cNvPr>
          <p:cNvSpPr/>
          <p:nvPr/>
        </p:nvSpPr>
        <p:spPr>
          <a:xfrm>
            <a:off x="806118" y="3752965"/>
            <a:ext cx="3492688" cy="2466371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644CAAE5-B99E-50CF-45D6-A10CDC9CC3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1057065" y="4551264"/>
            <a:ext cx="1020082" cy="84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1" name="직선 연결선 1040">
            <a:extLst>
              <a:ext uri="{FF2B5EF4-FFF2-40B4-BE49-F238E27FC236}">
                <a16:creationId xmlns:a16="http://schemas.microsoft.com/office/drawing/2014/main" id="{576DFD5A-312A-263F-E6AC-B5FDC729D4E0}"/>
              </a:ext>
            </a:extLst>
          </p:cNvPr>
          <p:cNvCxnSpPr>
            <a:cxnSpLocks/>
          </p:cNvCxnSpPr>
          <p:nvPr/>
        </p:nvCxnSpPr>
        <p:spPr>
          <a:xfrm flipH="1" flipV="1">
            <a:off x="1335995" y="4762468"/>
            <a:ext cx="465264" cy="255444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직선 연결선 1044">
            <a:extLst>
              <a:ext uri="{FF2B5EF4-FFF2-40B4-BE49-F238E27FC236}">
                <a16:creationId xmlns:a16="http://schemas.microsoft.com/office/drawing/2014/main" id="{14EE5168-9863-D43E-D087-5EEF732A1C2A}"/>
              </a:ext>
            </a:extLst>
          </p:cNvPr>
          <p:cNvCxnSpPr>
            <a:cxnSpLocks/>
          </p:cNvCxnSpPr>
          <p:nvPr/>
        </p:nvCxnSpPr>
        <p:spPr>
          <a:xfrm flipV="1">
            <a:off x="1039183" y="4636877"/>
            <a:ext cx="1083668" cy="626447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3" name="TextBox 1052">
            <a:extLst>
              <a:ext uri="{FF2B5EF4-FFF2-40B4-BE49-F238E27FC236}">
                <a16:creationId xmlns:a16="http://schemas.microsoft.com/office/drawing/2014/main" id="{7D2A568D-A5C4-6BEC-B1BF-E7905C6DE97F}"/>
              </a:ext>
            </a:extLst>
          </p:cNvPr>
          <p:cNvSpPr txBox="1"/>
          <p:nvPr/>
        </p:nvSpPr>
        <p:spPr>
          <a:xfrm>
            <a:off x="1772647" y="4967601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 err="1"/>
              <a:t>Ｘ</a:t>
            </a:r>
            <a:r>
              <a:rPr lang="ko-KR" altLang="en-US" sz="800" b="1" dirty="0"/>
              <a:t>＋</a:t>
            </a: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4ABB9A97-2896-028C-7B8C-D11810A48DDB}"/>
              </a:ext>
            </a:extLst>
          </p:cNvPr>
          <p:cNvSpPr txBox="1"/>
          <p:nvPr/>
        </p:nvSpPr>
        <p:spPr>
          <a:xfrm>
            <a:off x="1190203" y="4620339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 err="1"/>
              <a:t>Ｘ</a:t>
            </a:r>
            <a:r>
              <a:rPr lang="ko-KR" altLang="en-US" sz="800" b="1" dirty="0"/>
              <a:t>－</a:t>
            </a: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1391E884-A960-61C1-2B94-D9621D26854B}"/>
              </a:ext>
            </a:extLst>
          </p:cNvPr>
          <p:cNvSpPr txBox="1"/>
          <p:nvPr/>
        </p:nvSpPr>
        <p:spPr>
          <a:xfrm>
            <a:off x="842589" y="5202426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 err="1"/>
              <a:t>Ｙ</a:t>
            </a:r>
            <a:r>
              <a:rPr lang="ko-KR" altLang="en-US" sz="800" b="1" dirty="0"/>
              <a:t>＋</a:t>
            </a: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B6CB72C9-A7A2-A827-A97B-A78A067ECC65}"/>
              </a:ext>
            </a:extLst>
          </p:cNvPr>
          <p:cNvSpPr txBox="1"/>
          <p:nvPr/>
        </p:nvSpPr>
        <p:spPr>
          <a:xfrm>
            <a:off x="2044620" y="4457574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 err="1"/>
              <a:t>Ｙ</a:t>
            </a:r>
            <a:r>
              <a:rPr lang="ko-KR" altLang="en-US" sz="800" b="1" dirty="0"/>
              <a:t>－</a:t>
            </a:r>
          </a:p>
        </p:txBody>
      </p:sp>
      <p:pic>
        <p:nvPicPr>
          <p:cNvPr id="1113" name="Picture 10" descr="진동의 변위,속도,가속도 - iVIC (아이빅)iVIC (아이빅)">
            <a:extLst>
              <a:ext uri="{FF2B5EF4-FFF2-40B4-BE49-F238E27FC236}">
                <a16:creationId xmlns:a16="http://schemas.microsoft.com/office/drawing/2014/main" id="{834D169D-FC36-BD31-BED9-808568A2B5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9"/>
          <a:stretch/>
        </p:blipFill>
        <p:spPr bwMode="auto">
          <a:xfrm>
            <a:off x="2500972" y="3954006"/>
            <a:ext cx="1797834" cy="2027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4" name="직사각형 1113">
            <a:extLst>
              <a:ext uri="{FF2B5EF4-FFF2-40B4-BE49-F238E27FC236}">
                <a16:creationId xmlns:a16="http://schemas.microsoft.com/office/drawing/2014/main" id="{25CF640F-CC11-D3FB-70CE-CBB9DA0BE620}"/>
              </a:ext>
            </a:extLst>
          </p:cNvPr>
          <p:cNvSpPr/>
          <p:nvPr/>
        </p:nvSpPr>
        <p:spPr>
          <a:xfrm>
            <a:off x="2191215" y="4163345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Autofit/>
          </a:bodyPr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Vector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15" name="직사각형 1114">
            <a:extLst>
              <a:ext uri="{FF2B5EF4-FFF2-40B4-BE49-F238E27FC236}">
                <a16:creationId xmlns:a16="http://schemas.microsoft.com/office/drawing/2014/main" id="{2DC45246-D53B-D4C4-6AB7-2E4BA0537C35}"/>
              </a:ext>
            </a:extLst>
          </p:cNvPr>
          <p:cNvSpPr/>
          <p:nvPr/>
        </p:nvSpPr>
        <p:spPr>
          <a:xfrm>
            <a:off x="2191215" y="4880583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Autofit/>
          </a:bodyPr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Pitch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16" name="직사각형 1115">
            <a:extLst>
              <a:ext uri="{FF2B5EF4-FFF2-40B4-BE49-F238E27FC236}">
                <a16:creationId xmlns:a16="http://schemas.microsoft.com/office/drawing/2014/main" id="{992AEC1E-AEBC-FEBB-9385-315312A92822}"/>
              </a:ext>
            </a:extLst>
          </p:cNvPr>
          <p:cNvSpPr/>
          <p:nvPr/>
        </p:nvSpPr>
        <p:spPr>
          <a:xfrm>
            <a:off x="2191215" y="5564909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Autofit/>
          </a:bodyPr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Roll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1117" name="표 1116">
            <a:extLst>
              <a:ext uri="{FF2B5EF4-FFF2-40B4-BE49-F238E27FC236}">
                <a16:creationId xmlns:a16="http://schemas.microsoft.com/office/drawing/2014/main" id="{748A8E17-D57E-6A32-50B4-4AAAF96476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492976"/>
              </p:ext>
            </p:extLst>
          </p:nvPr>
        </p:nvGraphicFramePr>
        <p:xfrm>
          <a:off x="4456187" y="5402581"/>
          <a:ext cx="4271599" cy="7581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821">
                  <a:extLst>
                    <a:ext uri="{9D8B030D-6E8A-4147-A177-3AD203B41FA5}">
                      <a16:colId xmlns:a16="http://schemas.microsoft.com/office/drawing/2014/main" val="1538202413"/>
                    </a:ext>
                  </a:extLst>
                </a:gridCol>
                <a:gridCol w="224821">
                  <a:extLst>
                    <a:ext uri="{9D8B030D-6E8A-4147-A177-3AD203B41FA5}">
                      <a16:colId xmlns:a16="http://schemas.microsoft.com/office/drawing/2014/main" val="2074917678"/>
                    </a:ext>
                  </a:extLst>
                </a:gridCol>
                <a:gridCol w="224821">
                  <a:extLst>
                    <a:ext uri="{9D8B030D-6E8A-4147-A177-3AD203B41FA5}">
                      <a16:colId xmlns:a16="http://schemas.microsoft.com/office/drawing/2014/main" val="3012031100"/>
                    </a:ext>
                  </a:extLst>
                </a:gridCol>
                <a:gridCol w="224821">
                  <a:extLst>
                    <a:ext uri="{9D8B030D-6E8A-4147-A177-3AD203B41FA5}">
                      <a16:colId xmlns:a16="http://schemas.microsoft.com/office/drawing/2014/main" val="2922411714"/>
                    </a:ext>
                  </a:extLst>
                </a:gridCol>
                <a:gridCol w="224821">
                  <a:extLst>
                    <a:ext uri="{9D8B030D-6E8A-4147-A177-3AD203B41FA5}">
                      <a16:colId xmlns:a16="http://schemas.microsoft.com/office/drawing/2014/main" val="697904037"/>
                    </a:ext>
                  </a:extLst>
                </a:gridCol>
                <a:gridCol w="224821">
                  <a:extLst>
                    <a:ext uri="{9D8B030D-6E8A-4147-A177-3AD203B41FA5}">
                      <a16:colId xmlns:a16="http://schemas.microsoft.com/office/drawing/2014/main" val="144192578"/>
                    </a:ext>
                  </a:extLst>
                </a:gridCol>
                <a:gridCol w="224821">
                  <a:extLst>
                    <a:ext uri="{9D8B030D-6E8A-4147-A177-3AD203B41FA5}">
                      <a16:colId xmlns:a16="http://schemas.microsoft.com/office/drawing/2014/main" val="846669939"/>
                    </a:ext>
                  </a:extLst>
                </a:gridCol>
                <a:gridCol w="224821">
                  <a:extLst>
                    <a:ext uri="{9D8B030D-6E8A-4147-A177-3AD203B41FA5}">
                      <a16:colId xmlns:a16="http://schemas.microsoft.com/office/drawing/2014/main" val="438494920"/>
                    </a:ext>
                  </a:extLst>
                </a:gridCol>
                <a:gridCol w="224821">
                  <a:extLst>
                    <a:ext uri="{9D8B030D-6E8A-4147-A177-3AD203B41FA5}">
                      <a16:colId xmlns:a16="http://schemas.microsoft.com/office/drawing/2014/main" val="2024715135"/>
                    </a:ext>
                  </a:extLst>
                </a:gridCol>
                <a:gridCol w="224821">
                  <a:extLst>
                    <a:ext uri="{9D8B030D-6E8A-4147-A177-3AD203B41FA5}">
                      <a16:colId xmlns:a16="http://schemas.microsoft.com/office/drawing/2014/main" val="2360680442"/>
                    </a:ext>
                  </a:extLst>
                </a:gridCol>
                <a:gridCol w="224821">
                  <a:extLst>
                    <a:ext uri="{9D8B030D-6E8A-4147-A177-3AD203B41FA5}">
                      <a16:colId xmlns:a16="http://schemas.microsoft.com/office/drawing/2014/main" val="3327625035"/>
                    </a:ext>
                  </a:extLst>
                </a:gridCol>
                <a:gridCol w="224821">
                  <a:extLst>
                    <a:ext uri="{9D8B030D-6E8A-4147-A177-3AD203B41FA5}">
                      <a16:colId xmlns:a16="http://schemas.microsoft.com/office/drawing/2014/main" val="391212085"/>
                    </a:ext>
                  </a:extLst>
                </a:gridCol>
                <a:gridCol w="224821">
                  <a:extLst>
                    <a:ext uri="{9D8B030D-6E8A-4147-A177-3AD203B41FA5}">
                      <a16:colId xmlns:a16="http://schemas.microsoft.com/office/drawing/2014/main" val="1452729277"/>
                    </a:ext>
                  </a:extLst>
                </a:gridCol>
                <a:gridCol w="224821">
                  <a:extLst>
                    <a:ext uri="{9D8B030D-6E8A-4147-A177-3AD203B41FA5}">
                      <a16:colId xmlns:a16="http://schemas.microsoft.com/office/drawing/2014/main" val="3576769221"/>
                    </a:ext>
                  </a:extLst>
                </a:gridCol>
                <a:gridCol w="224821">
                  <a:extLst>
                    <a:ext uri="{9D8B030D-6E8A-4147-A177-3AD203B41FA5}">
                      <a16:colId xmlns:a16="http://schemas.microsoft.com/office/drawing/2014/main" val="2580398903"/>
                    </a:ext>
                  </a:extLst>
                </a:gridCol>
                <a:gridCol w="224821">
                  <a:extLst>
                    <a:ext uri="{9D8B030D-6E8A-4147-A177-3AD203B41FA5}">
                      <a16:colId xmlns:a16="http://schemas.microsoft.com/office/drawing/2014/main" val="297245484"/>
                    </a:ext>
                  </a:extLst>
                </a:gridCol>
                <a:gridCol w="224821">
                  <a:extLst>
                    <a:ext uri="{9D8B030D-6E8A-4147-A177-3AD203B41FA5}">
                      <a16:colId xmlns:a16="http://schemas.microsoft.com/office/drawing/2014/main" val="3200871304"/>
                    </a:ext>
                  </a:extLst>
                </a:gridCol>
                <a:gridCol w="224821">
                  <a:extLst>
                    <a:ext uri="{9D8B030D-6E8A-4147-A177-3AD203B41FA5}">
                      <a16:colId xmlns:a16="http://schemas.microsoft.com/office/drawing/2014/main" val="2792136043"/>
                    </a:ext>
                  </a:extLst>
                </a:gridCol>
                <a:gridCol w="224821">
                  <a:extLst>
                    <a:ext uri="{9D8B030D-6E8A-4147-A177-3AD203B41FA5}">
                      <a16:colId xmlns:a16="http://schemas.microsoft.com/office/drawing/2014/main" val="182474491"/>
                    </a:ext>
                  </a:extLst>
                </a:gridCol>
              </a:tblGrid>
              <a:tr h="189537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01</a:t>
                      </a:r>
                      <a:endParaRPr lang="ko-KR" altLang="en-US" sz="4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02</a:t>
                      </a:r>
                      <a:endParaRPr lang="ko-KR" altLang="en-US" sz="4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03</a:t>
                      </a:r>
                      <a:endParaRPr lang="ko-KR" altLang="en-US" sz="4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04</a:t>
                      </a:r>
                      <a:endParaRPr lang="ko-KR" altLang="en-US" sz="4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05</a:t>
                      </a:r>
                      <a:endParaRPr lang="ko-KR" altLang="en-US" sz="4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06</a:t>
                      </a:r>
                      <a:endParaRPr lang="ko-KR" altLang="en-US" sz="4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400419"/>
                  </a:ext>
                </a:extLst>
              </a:tr>
              <a:tr h="1895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X</a:t>
                      </a:r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014411"/>
                  </a:ext>
                </a:extLst>
              </a:tr>
              <a:tr h="1895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Y</a:t>
                      </a:r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394147"/>
                  </a:ext>
                </a:extLst>
              </a:tr>
              <a:tr h="1895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Z</a:t>
                      </a:r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 marL="0" marR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165874"/>
                  </a:ext>
                </a:extLst>
              </a:tr>
            </a:tbl>
          </a:graphicData>
        </a:graphic>
      </p:graphicFrame>
      <p:sp>
        <p:nvSpPr>
          <p:cNvPr id="1118" name="TextBox 1117">
            <a:extLst>
              <a:ext uri="{FF2B5EF4-FFF2-40B4-BE49-F238E27FC236}">
                <a16:creationId xmlns:a16="http://schemas.microsoft.com/office/drawing/2014/main" id="{ACDE7571-1C77-207E-FE13-CEF415DFB347}"/>
              </a:ext>
            </a:extLst>
          </p:cNvPr>
          <p:cNvSpPr txBox="1"/>
          <p:nvPr/>
        </p:nvSpPr>
        <p:spPr>
          <a:xfrm>
            <a:off x="4437920" y="5210105"/>
            <a:ext cx="60810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원시 데이터</a:t>
            </a: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04DD6DA1-D064-4C91-73EF-F3323791FF38}"/>
              </a:ext>
            </a:extLst>
          </p:cNvPr>
          <p:cNvGrpSpPr/>
          <p:nvPr/>
        </p:nvGrpSpPr>
        <p:grpSpPr>
          <a:xfrm>
            <a:off x="7800791" y="1100831"/>
            <a:ext cx="705600" cy="185903"/>
            <a:chOff x="3092989" y="2526963"/>
            <a:chExt cx="705600" cy="185903"/>
          </a:xfrm>
        </p:grpSpPr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226535E9-6C24-DBC4-B404-69B848E2654A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117" name="그래픽 116">
              <a:extLst>
                <a:ext uri="{FF2B5EF4-FFF2-40B4-BE49-F238E27FC236}">
                  <a16:creationId xmlns:a16="http://schemas.microsoft.com/office/drawing/2014/main" id="{36DF9D4C-EE32-8124-8832-9BCAD23687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176F9983-4011-013A-8E28-3975A0C505C0}"/>
              </a:ext>
            </a:extLst>
          </p:cNvPr>
          <p:cNvSpPr txBox="1"/>
          <p:nvPr/>
        </p:nvSpPr>
        <p:spPr>
          <a:xfrm>
            <a:off x="879008" y="232513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교량명칭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1BB417E6-7531-914B-7A77-036A0A8D12E2}"/>
              </a:ext>
            </a:extLst>
          </p:cNvPr>
          <p:cNvSpPr/>
          <p:nvPr/>
        </p:nvSpPr>
        <p:spPr>
          <a:xfrm>
            <a:off x="1515845" y="2325137"/>
            <a:ext cx="1003638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신갈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JCT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교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2BCCFCE-0316-088C-DA02-D52F2DAC8278}"/>
              </a:ext>
            </a:extLst>
          </p:cNvPr>
          <p:cNvSpPr txBox="1"/>
          <p:nvPr/>
        </p:nvSpPr>
        <p:spPr>
          <a:xfrm>
            <a:off x="879008" y="2530284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구조명칭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D02EECF8-7EA8-3C3F-B437-E10CBA35585F}"/>
              </a:ext>
            </a:extLst>
          </p:cNvPr>
          <p:cNvSpPr/>
          <p:nvPr/>
        </p:nvSpPr>
        <p:spPr>
          <a:xfrm>
            <a:off x="1515845" y="2530283"/>
            <a:ext cx="1003638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철근 콘크리트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C9534DF-9603-B65B-DB10-7795343FBBB9}"/>
              </a:ext>
            </a:extLst>
          </p:cNvPr>
          <p:cNvSpPr txBox="1"/>
          <p:nvPr/>
        </p:nvSpPr>
        <p:spPr>
          <a:xfrm>
            <a:off x="879008" y="271258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주소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9D4B4A23-B0DB-9EB5-5A92-F84FEB58A8A9}"/>
              </a:ext>
            </a:extLst>
          </p:cNvPr>
          <p:cNvSpPr/>
          <p:nvPr/>
        </p:nvSpPr>
        <p:spPr>
          <a:xfrm>
            <a:off x="1515845" y="2712587"/>
            <a:ext cx="1003638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도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동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82F2767-271C-CB82-8CC8-CD02D9CE4A86}"/>
              </a:ext>
            </a:extLst>
          </p:cNvPr>
          <p:cNvSpPr/>
          <p:nvPr/>
        </p:nvSpPr>
        <p:spPr>
          <a:xfrm>
            <a:off x="735680" y="2248666"/>
            <a:ext cx="1828626" cy="700817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AE6C5F20-3429-2544-7CE4-C95328059F27}"/>
              </a:ext>
            </a:extLst>
          </p:cNvPr>
          <p:cNvSpPr/>
          <p:nvPr/>
        </p:nvSpPr>
        <p:spPr>
          <a:xfrm>
            <a:off x="2649196" y="2248666"/>
            <a:ext cx="1828626" cy="700817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604E9B3-817D-9767-AF49-2ECE7B4B1991}"/>
              </a:ext>
            </a:extLst>
          </p:cNvPr>
          <p:cNvSpPr txBox="1"/>
          <p:nvPr/>
        </p:nvSpPr>
        <p:spPr>
          <a:xfrm>
            <a:off x="2792525" y="2349807"/>
            <a:ext cx="385289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app Eui</a:t>
            </a:r>
            <a:endParaRPr lang="ko-KR" altLang="en-US" sz="800" b="1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D4E48EE1-4394-659E-62E4-8F9484BA6D11}"/>
              </a:ext>
            </a:extLst>
          </p:cNvPr>
          <p:cNvSpPr/>
          <p:nvPr/>
        </p:nvSpPr>
        <p:spPr>
          <a:xfrm>
            <a:off x="3429362" y="2349806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XXXXXXXX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9AA9BAB3-CE69-C490-4D0A-E1B3F96129E5}"/>
              </a:ext>
            </a:extLst>
          </p:cNvPr>
          <p:cNvSpPr txBox="1"/>
          <p:nvPr/>
        </p:nvSpPr>
        <p:spPr>
          <a:xfrm>
            <a:off x="806118" y="2133583"/>
            <a:ext cx="50551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 정보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228B812C-9BAF-F4B4-33A0-D5924E95ABDD}"/>
              </a:ext>
            </a:extLst>
          </p:cNvPr>
          <p:cNvSpPr txBox="1"/>
          <p:nvPr/>
        </p:nvSpPr>
        <p:spPr>
          <a:xfrm>
            <a:off x="2792525" y="2533424"/>
            <a:ext cx="378877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dev Eui</a:t>
            </a:r>
            <a:endParaRPr lang="ko-KR" altLang="en-US" sz="800" b="1" dirty="0"/>
          </a:p>
        </p:txBody>
      </p:sp>
      <p:sp>
        <p:nvSpPr>
          <p:cNvPr id="1026" name="직사각형 1025">
            <a:extLst>
              <a:ext uri="{FF2B5EF4-FFF2-40B4-BE49-F238E27FC236}">
                <a16:creationId xmlns:a16="http://schemas.microsoft.com/office/drawing/2014/main" id="{A76E891A-8555-5C72-B2AE-9BB8598A1777}"/>
              </a:ext>
            </a:extLst>
          </p:cNvPr>
          <p:cNvSpPr/>
          <p:nvPr/>
        </p:nvSpPr>
        <p:spPr>
          <a:xfrm>
            <a:off x="3429362" y="2533423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XXXXXXXX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33B2C0D9-1C53-95E3-CCD9-A54BFDF4D63E}"/>
              </a:ext>
            </a:extLst>
          </p:cNvPr>
          <p:cNvSpPr txBox="1"/>
          <p:nvPr/>
        </p:nvSpPr>
        <p:spPr>
          <a:xfrm>
            <a:off x="2792525" y="2722518"/>
            <a:ext cx="380480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설치일</a:t>
            </a:r>
          </a:p>
        </p:txBody>
      </p:sp>
      <p:sp>
        <p:nvSpPr>
          <p:cNvPr id="1029" name="직사각형 1028">
            <a:extLst>
              <a:ext uri="{FF2B5EF4-FFF2-40B4-BE49-F238E27FC236}">
                <a16:creationId xmlns:a16="http://schemas.microsoft.com/office/drawing/2014/main" id="{B7A77573-FC53-9413-4305-7F706142C6B0}"/>
              </a:ext>
            </a:extLst>
          </p:cNvPr>
          <p:cNvSpPr/>
          <p:nvPr/>
        </p:nvSpPr>
        <p:spPr>
          <a:xfrm>
            <a:off x="3429362" y="2722517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XXXXXXXX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750A3C52-4445-A0B8-B364-748F0CA37E46}"/>
              </a:ext>
            </a:extLst>
          </p:cNvPr>
          <p:cNvSpPr txBox="1"/>
          <p:nvPr/>
        </p:nvSpPr>
        <p:spPr>
          <a:xfrm>
            <a:off x="2719635" y="2124634"/>
            <a:ext cx="503911" cy="215444"/>
          </a:xfrm>
          <a:prstGeom prst="rect">
            <a:avLst/>
          </a:prstGeom>
          <a:solidFill>
            <a:schemeClr val="bg1"/>
          </a:solidFill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Edge</a:t>
            </a:r>
            <a:r>
              <a:rPr lang="ko-KR" altLang="en-US" sz="800" b="1" dirty="0"/>
              <a:t> 정보</a:t>
            </a:r>
          </a:p>
        </p:txBody>
      </p:sp>
      <p:sp>
        <p:nvSpPr>
          <p:cNvPr id="1031" name="직사각형 1030">
            <a:extLst>
              <a:ext uri="{FF2B5EF4-FFF2-40B4-BE49-F238E27FC236}">
                <a16:creationId xmlns:a16="http://schemas.microsoft.com/office/drawing/2014/main" id="{3425EC10-3A7B-20F7-1CAA-F6E13F41499D}"/>
              </a:ext>
            </a:extLst>
          </p:cNvPr>
          <p:cNvSpPr/>
          <p:nvPr/>
        </p:nvSpPr>
        <p:spPr>
          <a:xfrm>
            <a:off x="4562712" y="2248666"/>
            <a:ext cx="4314588" cy="700817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B2059A05-7452-9BA0-8971-57BBF3093D3C}"/>
              </a:ext>
            </a:extLst>
          </p:cNvPr>
          <p:cNvSpPr txBox="1"/>
          <p:nvPr/>
        </p:nvSpPr>
        <p:spPr>
          <a:xfrm>
            <a:off x="4633150" y="2133583"/>
            <a:ext cx="104763" cy="215444"/>
          </a:xfrm>
          <a:prstGeom prst="rect">
            <a:avLst/>
          </a:prstGeom>
          <a:solidFill>
            <a:schemeClr val="bg1"/>
          </a:solidFill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-</a:t>
            </a:r>
            <a:endParaRPr lang="ko-KR" altLang="en-US" sz="800" b="1" dirty="0"/>
          </a:p>
        </p:txBody>
      </p:sp>
      <p:sp>
        <p:nvSpPr>
          <p:cNvPr id="1033" name="타원 1032">
            <a:extLst>
              <a:ext uri="{FF2B5EF4-FFF2-40B4-BE49-F238E27FC236}">
                <a16:creationId xmlns:a16="http://schemas.microsoft.com/office/drawing/2014/main" id="{ADF33055-66A5-F2CC-2A1D-3BE391FF3AC2}"/>
              </a:ext>
            </a:extLst>
          </p:cNvPr>
          <p:cNvSpPr/>
          <p:nvPr/>
        </p:nvSpPr>
        <p:spPr>
          <a:xfrm>
            <a:off x="675324" y="3460569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1034" name="타원 1033">
            <a:extLst>
              <a:ext uri="{FF2B5EF4-FFF2-40B4-BE49-F238E27FC236}">
                <a16:creationId xmlns:a16="http://schemas.microsoft.com/office/drawing/2014/main" id="{716A8119-828D-A77C-8B3A-4CA0FEF249C3}"/>
              </a:ext>
            </a:extLst>
          </p:cNvPr>
          <p:cNvSpPr/>
          <p:nvPr/>
        </p:nvSpPr>
        <p:spPr>
          <a:xfrm>
            <a:off x="5046026" y="3778189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1035" name="타원 1034">
            <a:extLst>
              <a:ext uri="{FF2B5EF4-FFF2-40B4-BE49-F238E27FC236}">
                <a16:creationId xmlns:a16="http://schemas.microsoft.com/office/drawing/2014/main" id="{8B4C79E3-11CD-97A1-553F-CC1995795731}"/>
              </a:ext>
            </a:extLst>
          </p:cNvPr>
          <p:cNvSpPr/>
          <p:nvPr/>
        </p:nvSpPr>
        <p:spPr>
          <a:xfrm>
            <a:off x="643461" y="2056318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1036" name="타원 1035">
            <a:extLst>
              <a:ext uri="{FF2B5EF4-FFF2-40B4-BE49-F238E27FC236}">
                <a16:creationId xmlns:a16="http://schemas.microsoft.com/office/drawing/2014/main" id="{B48F2EC8-CE64-6BC4-A3A2-0CACFDDE98ED}"/>
              </a:ext>
            </a:extLst>
          </p:cNvPr>
          <p:cNvSpPr/>
          <p:nvPr/>
        </p:nvSpPr>
        <p:spPr>
          <a:xfrm>
            <a:off x="862878" y="3811159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1037" name="타원 1036">
            <a:extLst>
              <a:ext uri="{FF2B5EF4-FFF2-40B4-BE49-F238E27FC236}">
                <a16:creationId xmlns:a16="http://schemas.microsoft.com/office/drawing/2014/main" id="{435D30D1-6B40-BB69-FB2B-B9A83597875D}"/>
              </a:ext>
            </a:extLst>
          </p:cNvPr>
          <p:cNvSpPr/>
          <p:nvPr/>
        </p:nvSpPr>
        <p:spPr>
          <a:xfrm>
            <a:off x="7739770" y="1772134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5</a:t>
            </a:r>
            <a:endParaRPr lang="ko-KR" altLang="en-US" sz="600" dirty="0"/>
          </a:p>
        </p:txBody>
      </p:sp>
      <p:sp>
        <p:nvSpPr>
          <p:cNvPr id="1038" name="직사각형 1037">
            <a:extLst>
              <a:ext uri="{FF2B5EF4-FFF2-40B4-BE49-F238E27FC236}">
                <a16:creationId xmlns:a16="http://schemas.microsoft.com/office/drawing/2014/main" id="{E9812E6F-0F53-8FA5-E44F-186E41C737CF}"/>
              </a:ext>
            </a:extLst>
          </p:cNvPr>
          <p:cNvSpPr/>
          <p:nvPr/>
        </p:nvSpPr>
        <p:spPr>
          <a:xfrm>
            <a:off x="8727786" y="4003616"/>
            <a:ext cx="49779" cy="1178245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9" name="직사각형 1038">
            <a:extLst>
              <a:ext uri="{FF2B5EF4-FFF2-40B4-BE49-F238E27FC236}">
                <a16:creationId xmlns:a16="http://schemas.microsoft.com/office/drawing/2014/main" id="{12A52904-D39F-06D0-BA87-F432D14AC730}"/>
              </a:ext>
            </a:extLst>
          </p:cNvPr>
          <p:cNvSpPr/>
          <p:nvPr/>
        </p:nvSpPr>
        <p:spPr>
          <a:xfrm>
            <a:off x="8731845" y="4058754"/>
            <a:ext cx="45719" cy="26859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0" name="직사각형 1039">
            <a:extLst>
              <a:ext uri="{FF2B5EF4-FFF2-40B4-BE49-F238E27FC236}">
                <a16:creationId xmlns:a16="http://schemas.microsoft.com/office/drawing/2014/main" id="{B6DA0E00-87F9-5234-3E30-2ED251EC1EC3}"/>
              </a:ext>
            </a:extLst>
          </p:cNvPr>
          <p:cNvSpPr/>
          <p:nvPr/>
        </p:nvSpPr>
        <p:spPr>
          <a:xfrm>
            <a:off x="8727786" y="5399887"/>
            <a:ext cx="49779" cy="765031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2" name="직사각형 1041">
            <a:extLst>
              <a:ext uri="{FF2B5EF4-FFF2-40B4-BE49-F238E27FC236}">
                <a16:creationId xmlns:a16="http://schemas.microsoft.com/office/drawing/2014/main" id="{BA3FB530-23E1-D438-36AC-E67A5053F96A}"/>
              </a:ext>
            </a:extLst>
          </p:cNvPr>
          <p:cNvSpPr/>
          <p:nvPr/>
        </p:nvSpPr>
        <p:spPr>
          <a:xfrm>
            <a:off x="8731845" y="5455024"/>
            <a:ext cx="45719" cy="26859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690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ACE3EF6-1498-628E-69DA-2D8809B0B0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F-020105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0A96CC-0955-B17E-58E0-A4B2CB6099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시스템운영</a:t>
            </a:r>
            <a:r>
              <a:rPr lang="en-US" altLang="ko-KR" dirty="0"/>
              <a:t>-</a:t>
            </a:r>
            <a:r>
              <a:rPr lang="ko-KR" altLang="en-US" dirty="0"/>
              <a:t>정기</a:t>
            </a:r>
            <a:r>
              <a:rPr lang="en-US" altLang="ko-KR" dirty="0"/>
              <a:t>/</a:t>
            </a:r>
            <a:r>
              <a:rPr lang="ko-KR" altLang="en-US" dirty="0"/>
              <a:t>유지관리</a:t>
            </a:r>
            <a:r>
              <a:rPr lang="en-US" altLang="ko-KR" dirty="0"/>
              <a:t>/</a:t>
            </a:r>
            <a:r>
              <a:rPr lang="ko-KR" altLang="en-US" dirty="0"/>
              <a:t>긴급 점검 및 유지보수 정보관리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C98432-75EB-56AF-45AD-87608247E6F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2024-02-21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410505-7842-594D-50FD-BFF876CBC33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15</a:t>
            </a:fld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D7006B81-9585-F68F-E590-D7B86FA23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203575"/>
              </p:ext>
            </p:extLst>
          </p:nvPr>
        </p:nvGraphicFramePr>
        <p:xfrm>
          <a:off x="9463530" y="533911"/>
          <a:ext cx="2404668" cy="24268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교량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보고서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점검 유형</a:t>
                      </a:r>
                      <a:r>
                        <a:rPr lang="en-US" altLang="ko-KR" sz="700" dirty="0"/>
                        <a:t> </a:t>
                      </a:r>
                      <a:r>
                        <a:rPr lang="ko-KR" altLang="en-US" sz="700" dirty="0"/>
                        <a:t>선택 및 검색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1.</a:t>
                      </a:r>
                      <a:r>
                        <a:rPr lang="ko-KR" altLang="en-US" sz="700" dirty="0"/>
                        <a:t>에서 선택한 조건에 따라 검색된 보고서 목록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해당 보고서의 노후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화재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충돌 별 상세 화면 이동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8D9863A-8F36-2232-3360-F896B3011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802546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D1D40146-D748-BF2A-89A5-1CF99FF6970B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47EF33-1564-FD2E-C210-BFC28FB78541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A4CDE7-D183-6FDD-383C-3717A64222D0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9E36DE-7AB0-78CA-813C-407A4CEC0C86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E8AC70-0744-776A-64A3-FC00E369B0DF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5B12E5-CDAC-A1A7-E1A1-07A1E80D1101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9D513C-9FD1-7D6A-499C-B2FCEEF078A3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771383-5A12-6C80-3F8C-AD253416510C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6D16C9-D77B-C0B8-FE42-C9E43E5CF6B4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95D35D7-779C-7174-2161-158F6E049D89}"/>
              </a:ext>
            </a:extLst>
          </p:cNvPr>
          <p:cNvSpPr/>
          <p:nvPr/>
        </p:nvSpPr>
        <p:spPr>
          <a:xfrm>
            <a:off x="564216" y="984361"/>
            <a:ext cx="8510745" cy="70280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AF6940D-F619-8B72-66CF-5F4450CCD6A6}"/>
              </a:ext>
            </a:extLst>
          </p:cNvPr>
          <p:cNvSpPr/>
          <p:nvPr/>
        </p:nvSpPr>
        <p:spPr>
          <a:xfrm>
            <a:off x="1139958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587E5-7924-B596-CBAE-78CF184D053C}"/>
              </a:ext>
            </a:extLst>
          </p:cNvPr>
          <p:cNvSpPr txBox="1"/>
          <p:nvPr/>
        </p:nvSpPr>
        <p:spPr>
          <a:xfrm>
            <a:off x="650790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/>
              <a:t>관리부서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6FAE357-40CC-C2D8-FC3A-CC5EB159228C}"/>
              </a:ext>
            </a:extLst>
          </p:cNvPr>
          <p:cNvSpPr/>
          <p:nvPr/>
        </p:nvSpPr>
        <p:spPr>
          <a:xfrm>
            <a:off x="3944844" y="1098395"/>
            <a:ext cx="197289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서해안고속도로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4882D0-657E-846F-729C-8D282207DA10}"/>
              </a:ext>
            </a:extLst>
          </p:cNvPr>
          <p:cNvSpPr txBox="1"/>
          <p:nvPr/>
        </p:nvSpPr>
        <p:spPr>
          <a:xfrm>
            <a:off x="3379241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관리노선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F198882-7715-265A-AB50-6EEF65F469FE}"/>
              </a:ext>
            </a:extLst>
          </p:cNvPr>
          <p:cNvSpPr/>
          <p:nvPr/>
        </p:nvSpPr>
        <p:spPr>
          <a:xfrm>
            <a:off x="217411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관리소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4982543-EEA1-26EF-21A9-7D91B86CC331}"/>
              </a:ext>
            </a:extLst>
          </p:cNvPr>
          <p:cNvSpPr/>
          <p:nvPr/>
        </p:nvSpPr>
        <p:spPr>
          <a:xfrm>
            <a:off x="653520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서해대교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CCBCC6-4107-8B09-189E-92958EE1ADC6}"/>
              </a:ext>
            </a:extLst>
          </p:cNvPr>
          <p:cNvSpPr txBox="1"/>
          <p:nvPr/>
        </p:nvSpPr>
        <p:spPr>
          <a:xfrm>
            <a:off x="6241645" y="110827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0E764E2-C4A1-0E34-DEE9-FCCF6B1C783D}"/>
              </a:ext>
            </a:extLst>
          </p:cNvPr>
          <p:cNvGrpSpPr/>
          <p:nvPr/>
        </p:nvGrpSpPr>
        <p:grpSpPr>
          <a:xfrm>
            <a:off x="7418559" y="1178952"/>
            <a:ext cx="41784" cy="37048"/>
            <a:chOff x="7395066" y="3990095"/>
            <a:chExt cx="41784" cy="37048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CAE8411C-7912-6722-D623-498709A2C5DD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386FD04-BCFB-2950-E6A8-4DE691DEB5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8E714BB-23AE-93A5-11C3-42416E9F4E59}"/>
              </a:ext>
            </a:extLst>
          </p:cNvPr>
          <p:cNvGrpSpPr/>
          <p:nvPr/>
        </p:nvGrpSpPr>
        <p:grpSpPr>
          <a:xfrm>
            <a:off x="5788358" y="1178952"/>
            <a:ext cx="41784" cy="37048"/>
            <a:chOff x="7395066" y="3990095"/>
            <a:chExt cx="41784" cy="37048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DE8DFDB5-FDD6-71A5-F0DA-2ADB7D1452D1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A3333BB6-3B12-0ED4-9326-CD24D88727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4FB2BF4-717A-4E34-04BD-5A438A8BDC64}"/>
              </a:ext>
            </a:extLst>
          </p:cNvPr>
          <p:cNvGrpSpPr/>
          <p:nvPr/>
        </p:nvGrpSpPr>
        <p:grpSpPr>
          <a:xfrm>
            <a:off x="3033623" y="1178952"/>
            <a:ext cx="41784" cy="37048"/>
            <a:chOff x="7395066" y="3990095"/>
            <a:chExt cx="41784" cy="37048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CEFC53E8-F400-21FB-E09D-10A74A43C211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04BA9C70-1AC7-94E4-9F89-454D6122D2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6C778E3-89FA-A51A-89CD-656C69732A29}"/>
              </a:ext>
            </a:extLst>
          </p:cNvPr>
          <p:cNvGrpSpPr/>
          <p:nvPr/>
        </p:nvGrpSpPr>
        <p:grpSpPr>
          <a:xfrm>
            <a:off x="2002836" y="1178952"/>
            <a:ext cx="41784" cy="37048"/>
            <a:chOff x="7395066" y="3990095"/>
            <a:chExt cx="41784" cy="37048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8E929A0F-E6FC-534C-3AF8-75CEDB94BB2E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E3F24C30-0384-45AC-525F-E33F8704A7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D9CF57FC-7D81-20DF-A9A7-1CF0740C4D14}"/>
              </a:ext>
            </a:extLst>
          </p:cNvPr>
          <p:cNvSpPr txBox="1"/>
          <p:nvPr/>
        </p:nvSpPr>
        <p:spPr>
          <a:xfrm>
            <a:off x="650790" y="1384192"/>
            <a:ext cx="60810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보고서 구분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41EE411-FD74-EBF7-08C1-34457C561720}"/>
              </a:ext>
            </a:extLst>
          </p:cNvPr>
          <p:cNvGrpSpPr/>
          <p:nvPr/>
        </p:nvGrpSpPr>
        <p:grpSpPr>
          <a:xfrm>
            <a:off x="1350859" y="1429542"/>
            <a:ext cx="109061" cy="109061"/>
            <a:chOff x="5212157" y="3179265"/>
            <a:chExt cx="109061" cy="109061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00AFF09E-46BD-75EA-63B0-5B1E39EF6822}"/>
                </a:ext>
              </a:extLst>
            </p:cNvPr>
            <p:cNvSpPr/>
            <p:nvPr/>
          </p:nvSpPr>
          <p:spPr>
            <a:xfrm>
              <a:off x="5212157" y="3179265"/>
              <a:ext cx="109061" cy="1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DCE4CFFE-6E25-FF08-1F4F-0D84E17A2F8D}"/>
                </a:ext>
              </a:extLst>
            </p:cNvPr>
            <p:cNvSpPr/>
            <p:nvPr/>
          </p:nvSpPr>
          <p:spPr>
            <a:xfrm>
              <a:off x="5243827" y="3210680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562719B-86A2-C379-194A-ADE644A562C7}"/>
              </a:ext>
            </a:extLst>
          </p:cNvPr>
          <p:cNvSpPr/>
          <p:nvPr/>
        </p:nvSpPr>
        <p:spPr>
          <a:xfrm>
            <a:off x="1460087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노후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09C49D16-7C90-8840-15F4-A6727403F62A}"/>
              </a:ext>
            </a:extLst>
          </p:cNvPr>
          <p:cNvSpPr/>
          <p:nvPr/>
        </p:nvSpPr>
        <p:spPr>
          <a:xfrm>
            <a:off x="1885922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B116634-40EE-718B-6C62-D2555C2E9CA8}"/>
              </a:ext>
            </a:extLst>
          </p:cNvPr>
          <p:cNvSpPr/>
          <p:nvPr/>
        </p:nvSpPr>
        <p:spPr>
          <a:xfrm>
            <a:off x="1995150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화재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A21671CE-6484-0AEA-25C8-D8531D8FFCBC}"/>
              </a:ext>
            </a:extLst>
          </p:cNvPr>
          <p:cNvSpPr/>
          <p:nvPr/>
        </p:nvSpPr>
        <p:spPr>
          <a:xfrm>
            <a:off x="2415999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026653E-2327-E456-E35E-F7F88AA682D3}"/>
              </a:ext>
            </a:extLst>
          </p:cNvPr>
          <p:cNvSpPr/>
          <p:nvPr/>
        </p:nvSpPr>
        <p:spPr>
          <a:xfrm>
            <a:off x="2519483" y="1377104"/>
            <a:ext cx="44573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충돌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036E1F1-E623-2288-85DD-F29EBD04A531}"/>
              </a:ext>
            </a:extLst>
          </p:cNvPr>
          <p:cNvSpPr txBox="1"/>
          <p:nvPr/>
        </p:nvSpPr>
        <p:spPr>
          <a:xfrm>
            <a:off x="6247876" y="1384192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기간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D977A87-1398-6E5F-4206-EE55ABA22E77}"/>
              </a:ext>
            </a:extLst>
          </p:cNvPr>
          <p:cNvSpPr/>
          <p:nvPr/>
        </p:nvSpPr>
        <p:spPr>
          <a:xfrm>
            <a:off x="6539133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2024-01-01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129BFE97-15A9-7D1A-F72C-72587B3C69DD}"/>
              </a:ext>
            </a:extLst>
          </p:cNvPr>
          <p:cNvGrpSpPr/>
          <p:nvPr/>
        </p:nvGrpSpPr>
        <p:grpSpPr>
          <a:xfrm>
            <a:off x="7188224" y="1415165"/>
            <a:ext cx="107951" cy="140795"/>
            <a:chOff x="6838949" y="3072129"/>
            <a:chExt cx="107951" cy="140795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85F15A6-D091-28CC-0401-4A14A8D23798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58987268-32F2-2660-45FF-1EFE2410B407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1FD35F1-9B33-312B-F0D7-DE3DC91394C1}"/>
              </a:ext>
            </a:extLst>
          </p:cNvPr>
          <p:cNvSpPr/>
          <p:nvPr/>
        </p:nvSpPr>
        <p:spPr>
          <a:xfrm>
            <a:off x="7707075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2024-01-31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4B48764F-5618-C70F-A342-3DAFB3EB54E6}"/>
              </a:ext>
            </a:extLst>
          </p:cNvPr>
          <p:cNvGrpSpPr/>
          <p:nvPr/>
        </p:nvGrpSpPr>
        <p:grpSpPr>
          <a:xfrm>
            <a:off x="8356166" y="1415165"/>
            <a:ext cx="107951" cy="140795"/>
            <a:chOff x="6838949" y="3072129"/>
            <a:chExt cx="107951" cy="140795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3349C5D-9945-992E-51F8-DD7556C7BEEC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98AF3588-63A3-2F1C-17BC-3F54A9451689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F05D368-5CB6-C478-A752-7447F165754B}"/>
              </a:ext>
            </a:extLst>
          </p:cNvPr>
          <p:cNvSpPr/>
          <p:nvPr/>
        </p:nvSpPr>
        <p:spPr>
          <a:xfrm>
            <a:off x="7360034" y="1384192"/>
            <a:ext cx="34704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83F27730-C4F4-7950-1E1C-4FA9ADFFB8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687069"/>
              </p:ext>
            </p:extLst>
          </p:nvPr>
        </p:nvGraphicFramePr>
        <p:xfrm>
          <a:off x="564216" y="1985290"/>
          <a:ext cx="8461816" cy="18283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9671">
                  <a:extLst>
                    <a:ext uri="{9D8B030D-6E8A-4147-A177-3AD203B41FA5}">
                      <a16:colId xmlns:a16="http://schemas.microsoft.com/office/drawing/2014/main" val="1283401675"/>
                    </a:ext>
                  </a:extLst>
                </a:gridCol>
                <a:gridCol w="1068214">
                  <a:extLst>
                    <a:ext uri="{9D8B030D-6E8A-4147-A177-3AD203B41FA5}">
                      <a16:colId xmlns:a16="http://schemas.microsoft.com/office/drawing/2014/main" val="166524020"/>
                    </a:ext>
                  </a:extLst>
                </a:gridCol>
                <a:gridCol w="1051998">
                  <a:extLst>
                    <a:ext uri="{9D8B030D-6E8A-4147-A177-3AD203B41FA5}">
                      <a16:colId xmlns:a16="http://schemas.microsoft.com/office/drawing/2014/main" val="1761586393"/>
                    </a:ext>
                  </a:extLst>
                </a:gridCol>
                <a:gridCol w="631199">
                  <a:extLst>
                    <a:ext uri="{9D8B030D-6E8A-4147-A177-3AD203B41FA5}">
                      <a16:colId xmlns:a16="http://schemas.microsoft.com/office/drawing/2014/main" val="1133323511"/>
                    </a:ext>
                  </a:extLst>
                </a:gridCol>
                <a:gridCol w="865475">
                  <a:extLst>
                    <a:ext uri="{9D8B030D-6E8A-4147-A177-3AD203B41FA5}">
                      <a16:colId xmlns:a16="http://schemas.microsoft.com/office/drawing/2014/main" val="677338355"/>
                    </a:ext>
                  </a:extLst>
                </a:gridCol>
                <a:gridCol w="944553">
                  <a:extLst>
                    <a:ext uri="{9D8B030D-6E8A-4147-A177-3AD203B41FA5}">
                      <a16:colId xmlns:a16="http://schemas.microsoft.com/office/drawing/2014/main" val="3913907293"/>
                    </a:ext>
                  </a:extLst>
                </a:gridCol>
                <a:gridCol w="769016">
                  <a:extLst>
                    <a:ext uri="{9D8B030D-6E8A-4147-A177-3AD203B41FA5}">
                      <a16:colId xmlns:a16="http://schemas.microsoft.com/office/drawing/2014/main" val="2538202592"/>
                    </a:ext>
                  </a:extLst>
                </a:gridCol>
                <a:gridCol w="1544871">
                  <a:extLst>
                    <a:ext uri="{9D8B030D-6E8A-4147-A177-3AD203B41FA5}">
                      <a16:colId xmlns:a16="http://schemas.microsoft.com/office/drawing/2014/main" val="2071051362"/>
                    </a:ext>
                  </a:extLst>
                </a:gridCol>
                <a:gridCol w="626819">
                  <a:extLst>
                    <a:ext uri="{9D8B030D-6E8A-4147-A177-3AD203B41FA5}">
                      <a16:colId xmlns:a16="http://schemas.microsoft.com/office/drawing/2014/main" val="220073813"/>
                    </a:ext>
                  </a:extLst>
                </a:gridCol>
              </a:tblGrid>
              <a:tr h="3047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관리부서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관리노선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교량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시작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종료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등록자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등록일시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선택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123905"/>
                  </a:ext>
                </a:extLst>
              </a:tr>
              <a:tr h="304724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긴급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2024/0101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20240103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2024/01/04 12:00:00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5517"/>
                  </a:ext>
                </a:extLst>
              </a:tr>
              <a:tr h="304724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정기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770485"/>
                  </a:ext>
                </a:extLst>
              </a:tr>
              <a:tr h="304724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209266"/>
                  </a:ext>
                </a:extLst>
              </a:tr>
              <a:tr h="304724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37391"/>
                  </a:ext>
                </a:extLst>
              </a:tr>
              <a:tr h="3047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0210120"/>
                  </a:ext>
                </a:extLst>
              </a:tr>
            </a:tbl>
          </a:graphicData>
        </a:graphic>
      </p:graphicFrame>
      <p:sp>
        <p:nvSpPr>
          <p:cNvPr id="69" name="직사각형 68">
            <a:extLst>
              <a:ext uri="{FF2B5EF4-FFF2-40B4-BE49-F238E27FC236}">
                <a16:creationId xmlns:a16="http://schemas.microsoft.com/office/drawing/2014/main" id="{AD3A419F-0E2A-176A-2C64-DB0C1F8E3D3D}"/>
              </a:ext>
            </a:extLst>
          </p:cNvPr>
          <p:cNvSpPr/>
          <p:nvPr/>
        </p:nvSpPr>
        <p:spPr>
          <a:xfrm>
            <a:off x="3944844" y="4568944"/>
            <a:ext cx="1413555" cy="24622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 1  2  </a:t>
            </a:r>
            <a:r>
              <a:rPr lang="en-US" altLang="ko-KR" sz="10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r>
              <a:rPr lang="en-US" altLang="ko-KR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4  5  6 …. 9  10 &gt;</a:t>
            </a:r>
            <a:endParaRPr lang="ko-KR" altLang="en-US" sz="1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4FD4C94-5CC1-860C-01C2-2D36FEB43B64}"/>
              </a:ext>
            </a:extLst>
          </p:cNvPr>
          <p:cNvSpPr txBox="1"/>
          <p:nvPr/>
        </p:nvSpPr>
        <p:spPr>
          <a:xfrm>
            <a:off x="3384117" y="1384192"/>
            <a:ext cx="505514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점검 유형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51D1D95B-421E-41BF-9AF9-FB1B12A283AE}"/>
              </a:ext>
            </a:extLst>
          </p:cNvPr>
          <p:cNvGrpSpPr/>
          <p:nvPr/>
        </p:nvGrpSpPr>
        <p:grpSpPr>
          <a:xfrm>
            <a:off x="4077301" y="1429542"/>
            <a:ext cx="109061" cy="109061"/>
            <a:chOff x="5212157" y="3179265"/>
            <a:chExt cx="109061" cy="109061"/>
          </a:xfrm>
        </p:grpSpPr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9F320D8A-6397-4F6B-3F49-D15507C015AF}"/>
                </a:ext>
              </a:extLst>
            </p:cNvPr>
            <p:cNvSpPr/>
            <p:nvPr/>
          </p:nvSpPr>
          <p:spPr>
            <a:xfrm>
              <a:off x="5212157" y="3179265"/>
              <a:ext cx="109061" cy="1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6368732E-EF89-156D-981C-B41DD5BB52F8}"/>
                </a:ext>
              </a:extLst>
            </p:cNvPr>
            <p:cNvSpPr/>
            <p:nvPr/>
          </p:nvSpPr>
          <p:spPr>
            <a:xfrm>
              <a:off x="5243827" y="3210680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9282CFF-88E8-A880-E19F-D6530AD068C6}"/>
              </a:ext>
            </a:extLst>
          </p:cNvPr>
          <p:cNvSpPr/>
          <p:nvPr/>
        </p:nvSpPr>
        <p:spPr>
          <a:xfrm>
            <a:off x="4186529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전체</a:t>
            </a: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D909ACCA-6A40-A785-51AE-37379B5B9527}"/>
              </a:ext>
            </a:extLst>
          </p:cNvPr>
          <p:cNvSpPr/>
          <p:nvPr/>
        </p:nvSpPr>
        <p:spPr>
          <a:xfrm>
            <a:off x="4612364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DB6932D-F8E8-409D-1D24-542ED2027460}"/>
              </a:ext>
            </a:extLst>
          </p:cNvPr>
          <p:cNvSpPr/>
          <p:nvPr/>
        </p:nvSpPr>
        <p:spPr>
          <a:xfrm>
            <a:off x="4721592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정기</a:t>
            </a: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AC741F32-973D-271C-E075-189207D1B5E3}"/>
              </a:ext>
            </a:extLst>
          </p:cNvPr>
          <p:cNvSpPr/>
          <p:nvPr/>
        </p:nvSpPr>
        <p:spPr>
          <a:xfrm>
            <a:off x="5148150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255FDF6-7C5F-E75C-7D3E-E0F60466FD4C}"/>
              </a:ext>
            </a:extLst>
          </p:cNvPr>
          <p:cNvSpPr/>
          <p:nvPr/>
        </p:nvSpPr>
        <p:spPr>
          <a:xfrm>
            <a:off x="5271872" y="1377104"/>
            <a:ext cx="44573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긴급</a:t>
            </a: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8977B0AA-2CF7-F7DE-A383-E083F9C3594D}"/>
              </a:ext>
            </a:extLst>
          </p:cNvPr>
          <p:cNvSpPr/>
          <p:nvPr/>
        </p:nvSpPr>
        <p:spPr>
          <a:xfrm>
            <a:off x="8521549" y="2355903"/>
            <a:ext cx="375840" cy="16425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상세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97731017-3D4B-94CB-1C95-6EE077959FE4}"/>
              </a:ext>
            </a:extLst>
          </p:cNvPr>
          <p:cNvSpPr/>
          <p:nvPr/>
        </p:nvSpPr>
        <p:spPr>
          <a:xfrm>
            <a:off x="8521549" y="2674914"/>
            <a:ext cx="375840" cy="16425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상세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D5FA8F98-4D1E-9C87-D610-21CD6F74791D}"/>
              </a:ext>
            </a:extLst>
          </p:cNvPr>
          <p:cNvSpPr/>
          <p:nvPr/>
        </p:nvSpPr>
        <p:spPr>
          <a:xfrm>
            <a:off x="8521549" y="2972867"/>
            <a:ext cx="375840" cy="16425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상세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134625FF-EB25-2370-0106-39EFBD5578CA}"/>
              </a:ext>
            </a:extLst>
          </p:cNvPr>
          <p:cNvSpPr/>
          <p:nvPr/>
        </p:nvSpPr>
        <p:spPr>
          <a:xfrm>
            <a:off x="8521549" y="3283108"/>
            <a:ext cx="375840" cy="16425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상세</a:t>
            </a: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FE6BB76A-3C7D-CA25-384E-97B0A7F3F1AF}"/>
              </a:ext>
            </a:extLst>
          </p:cNvPr>
          <p:cNvSpPr/>
          <p:nvPr/>
        </p:nvSpPr>
        <p:spPr>
          <a:xfrm>
            <a:off x="8521549" y="3571196"/>
            <a:ext cx="375840" cy="16425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상세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C1F1CF-62A8-1B5F-F517-957F745A5D03}"/>
              </a:ext>
            </a:extLst>
          </p:cNvPr>
          <p:cNvSpPr txBox="1"/>
          <p:nvPr/>
        </p:nvSpPr>
        <p:spPr>
          <a:xfrm>
            <a:off x="560972" y="1765657"/>
            <a:ext cx="35162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/>
              <a:t>목록</a:t>
            </a: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E4361F8E-3D2F-E125-47B5-4A6DD6C46F74}"/>
              </a:ext>
            </a:extLst>
          </p:cNvPr>
          <p:cNvGrpSpPr/>
          <p:nvPr/>
        </p:nvGrpSpPr>
        <p:grpSpPr>
          <a:xfrm>
            <a:off x="7800791" y="1100831"/>
            <a:ext cx="705600" cy="185903"/>
            <a:chOff x="3092989" y="2526963"/>
            <a:chExt cx="705600" cy="185903"/>
          </a:xfrm>
        </p:grpSpPr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D9DBE9B8-FF11-24A2-8CE2-A347FC6960E7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87" name="그래픽 86">
              <a:extLst>
                <a:ext uri="{FF2B5EF4-FFF2-40B4-BE49-F238E27FC236}">
                  <a16:creationId xmlns:a16="http://schemas.microsoft.com/office/drawing/2014/main" id="{D3341054-DBF1-F34A-3474-5507A8D58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3AA43DFF-3EA8-6F3F-652F-DDAFC64D7AFE}"/>
              </a:ext>
            </a:extLst>
          </p:cNvPr>
          <p:cNvSpPr/>
          <p:nvPr/>
        </p:nvSpPr>
        <p:spPr>
          <a:xfrm>
            <a:off x="9026033" y="1984276"/>
            <a:ext cx="49780" cy="1828344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D866B86-95AC-2B2B-CE53-E280EA8828E6}"/>
              </a:ext>
            </a:extLst>
          </p:cNvPr>
          <p:cNvSpPr/>
          <p:nvPr/>
        </p:nvSpPr>
        <p:spPr>
          <a:xfrm>
            <a:off x="9030092" y="2036239"/>
            <a:ext cx="45719" cy="26859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D821DC88-1639-1F0B-4214-91864F4E7E87}"/>
              </a:ext>
            </a:extLst>
          </p:cNvPr>
          <p:cNvSpPr/>
          <p:nvPr/>
        </p:nvSpPr>
        <p:spPr>
          <a:xfrm>
            <a:off x="912598" y="1785868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788D42C6-F6FF-BD49-5873-DF580AECB389}"/>
              </a:ext>
            </a:extLst>
          </p:cNvPr>
          <p:cNvSpPr/>
          <p:nvPr/>
        </p:nvSpPr>
        <p:spPr>
          <a:xfrm>
            <a:off x="8378352" y="2057203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5E1D40BA-33F8-32E0-C541-24952D7677C2}"/>
              </a:ext>
            </a:extLst>
          </p:cNvPr>
          <p:cNvSpPr/>
          <p:nvPr/>
        </p:nvSpPr>
        <p:spPr>
          <a:xfrm>
            <a:off x="547607" y="906979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3288119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7E4223C-2E46-D109-83CD-7370EC2DD3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F-020106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076C75-938E-30D5-CB31-997DA74B4B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시스템운영</a:t>
            </a:r>
            <a:r>
              <a:rPr lang="en-US" altLang="ko-KR" dirty="0"/>
              <a:t>-</a:t>
            </a:r>
            <a:r>
              <a:rPr lang="ko-KR" altLang="en-US" dirty="0"/>
              <a:t>정기</a:t>
            </a:r>
            <a:r>
              <a:rPr lang="en-US" altLang="ko-KR" dirty="0"/>
              <a:t>/</a:t>
            </a:r>
            <a:r>
              <a:rPr lang="ko-KR" altLang="en-US" dirty="0"/>
              <a:t> 유지관리</a:t>
            </a:r>
            <a:r>
              <a:rPr lang="en-US" altLang="ko-KR" dirty="0"/>
              <a:t>/ </a:t>
            </a:r>
            <a:r>
              <a:rPr lang="ko-KR" altLang="en-US" dirty="0"/>
              <a:t>긴급 점검 및 유지보수 정보 상세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947DBE-93A9-B90C-CDF0-23EC6D5DAC6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2024-02-21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731C2D-4B29-84DB-370E-61EBC4C579E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16</a:t>
            </a:fld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80FAE46A-0875-B136-DBA0-D7CBEBF32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952856"/>
              </p:ext>
            </p:extLst>
          </p:nvPr>
        </p:nvGraphicFramePr>
        <p:xfrm>
          <a:off x="9463530" y="533911"/>
          <a:ext cx="2404668" cy="217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F-020105</a:t>
                      </a:r>
                      <a:r>
                        <a:rPr lang="ko-KR" altLang="en-US" sz="800" dirty="0"/>
                        <a:t>의 </a:t>
                      </a:r>
                      <a:r>
                        <a:rPr lang="en-US" altLang="ko-KR" sz="800" dirty="0"/>
                        <a:t>3.</a:t>
                      </a:r>
                      <a:r>
                        <a:rPr lang="ko-KR" altLang="en-US" sz="800" dirty="0"/>
                        <a:t>에서 선택된 보고서 상세로 점검 기간과 점검 내역 및 사진을 등록한다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latinLnBrk="1"/>
                      <a:r>
                        <a:rPr lang="ko-KR" altLang="en-US" sz="700" dirty="0">
                          <a:solidFill>
                            <a:srgbClr val="FF0000"/>
                          </a:solidFill>
                        </a:rPr>
                        <a:t>노후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</a:rPr>
                        <a:t>화재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</a:rPr>
                        <a:t>충돌에 따라 보고서의 내용 및 양식을 협의하고 적용할 필요가 있음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보고서 상세 내용을 양식화 출력하거나 </a:t>
                      </a:r>
                      <a:r>
                        <a:rPr lang="en-US" altLang="ko-KR" sz="700" dirty="0"/>
                        <a:t>PDF </a:t>
                      </a:r>
                      <a:r>
                        <a:rPr lang="ko-KR" altLang="en-US" sz="700" dirty="0"/>
                        <a:t>저장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3294E2-9C89-8852-BBF8-5988EECC8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887275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0D308596-D796-A715-6B65-F592265F689A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20840F-C421-CA6B-6EB3-4A8D1E7B15A9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24475F-0F45-C72E-FC9F-45AFB36CFE62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B26C73-6FA9-969D-818F-433C0D8226D7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알림배치</a:t>
            </a:r>
            <a:endParaRPr lang="ko-KR" altLang="en-US" sz="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61CA5E-FEA8-A7EF-9ABA-07DFC96F496A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0B1380-5CF1-60B7-3304-FCCCA6EECDC6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1A7F74-9559-401B-EF27-51428F935E00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4F6360-F0B2-2218-63DD-BE422FF7EDDB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73FE85-3AD2-F398-B25D-C70B3260064F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4DF75E-EB23-1ED7-C8DD-828893F6485F}"/>
              </a:ext>
            </a:extLst>
          </p:cNvPr>
          <p:cNvSpPr/>
          <p:nvPr/>
        </p:nvSpPr>
        <p:spPr>
          <a:xfrm>
            <a:off x="1925771" y="1785160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9DB6D86-C027-48CF-36C4-C2ACE0F002B5}"/>
              </a:ext>
            </a:extLst>
          </p:cNvPr>
          <p:cNvSpPr/>
          <p:nvPr/>
        </p:nvSpPr>
        <p:spPr>
          <a:xfrm>
            <a:off x="7766948" y="1777144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7441724-8487-2982-18CF-4F61FB4B11A5}"/>
              </a:ext>
            </a:extLst>
          </p:cNvPr>
          <p:cNvSpPr/>
          <p:nvPr/>
        </p:nvSpPr>
        <p:spPr>
          <a:xfrm>
            <a:off x="564216" y="984361"/>
            <a:ext cx="8510745" cy="70280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77C2BAD-EB52-3B5B-3EE1-2E734FFF5669}"/>
              </a:ext>
            </a:extLst>
          </p:cNvPr>
          <p:cNvSpPr/>
          <p:nvPr/>
        </p:nvSpPr>
        <p:spPr>
          <a:xfrm>
            <a:off x="1139958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867CE7-515B-C874-710B-E074B3791230}"/>
              </a:ext>
            </a:extLst>
          </p:cNvPr>
          <p:cNvSpPr txBox="1"/>
          <p:nvPr/>
        </p:nvSpPr>
        <p:spPr>
          <a:xfrm>
            <a:off x="650790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관리부서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D8243C6-15D3-5964-B8C1-21CB6569A0FA}"/>
              </a:ext>
            </a:extLst>
          </p:cNvPr>
          <p:cNvSpPr/>
          <p:nvPr/>
        </p:nvSpPr>
        <p:spPr>
          <a:xfrm>
            <a:off x="3944844" y="1098395"/>
            <a:ext cx="197289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서해안고속도로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578319-F236-D34E-B406-2161494D62D9}"/>
              </a:ext>
            </a:extLst>
          </p:cNvPr>
          <p:cNvSpPr txBox="1"/>
          <p:nvPr/>
        </p:nvSpPr>
        <p:spPr>
          <a:xfrm>
            <a:off x="3379241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관리노선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06E0987-6A5F-8723-3E3F-D9F7C6E98459}"/>
              </a:ext>
            </a:extLst>
          </p:cNvPr>
          <p:cNvSpPr/>
          <p:nvPr/>
        </p:nvSpPr>
        <p:spPr>
          <a:xfrm>
            <a:off x="217411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관리소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54E6608-A18C-769E-76A6-7AD3BE2C6699}"/>
              </a:ext>
            </a:extLst>
          </p:cNvPr>
          <p:cNvSpPr/>
          <p:nvPr/>
        </p:nvSpPr>
        <p:spPr>
          <a:xfrm>
            <a:off x="653520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서해대교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8E6945-AF81-19C7-952F-49EA993C2228}"/>
              </a:ext>
            </a:extLst>
          </p:cNvPr>
          <p:cNvSpPr txBox="1"/>
          <p:nvPr/>
        </p:nvSpPr>
        <p:spPr>
          <a:xfrm>
            <a:off x="6241645" y="110827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12D7E0E-0928-6850-77AF-5DCE6442C576}"/>
              </a:ext>
            </a:extLst>
          </p:cNvPr>
          <p:cNvGrpSpPr/>
          <p:nvPr/>
        </p:nvGrpSpPr>
        <p:grpSpPr>
          <a:xfrm>
            <a:off x="7418559" y="1178952"/>
            <a:ext cx="41784" cy="37048"/>
            <a:chOff x="7395066" y="3990095"/>
            <a:chExt cx="41784" cy="37048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6B992007-B3DB-7ED5-30F7-03C118503A53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F369ED16-2B4A-708D-2476-6EC2ACF097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8AAEA32-3D19-A255-092E-9D2EBF79DDA8}"/>
              </a:ext>
            </a:extLst>
          </p:cNvPr>
          <p:cNvGrpSpPr/>
          <p:nvPr/>
        </p:nvGrpSpPr>
        <p:grpSpPr>
          <a:xfrm>
            <a:off x="5788358" y="1178952"/>
            <a:ext cx="41784" cy="37048"/>
            <a:chOff x="7395066" y="3990095"/>
            <a:chExt cx="41784" cy="37048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585DC71-4393-C427-BD40-81ED286070BF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0FDFBC87-925E-BE5C-76EE-E711B90573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C79A9BC-407B-87DF-1FBB-ADF1D8AEA2AC}"/>
              </a:ext>
            </a:extLst>
          </p:cNvPr>
          <p:cNvGrpSpPr/>
          <p:nvPr/>
        </p:nvGrpSpPr>
        <p:grpSpPr>
          <a:xfrm>
            <a:off x="3033623" y="1178952"/>
            <a:ext cx="41784" cy="37048"/>
            <a:chOff x="7395066" y="3990095"/>
            <a:chExt cx="41784" cy="37048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800AF992-8635-C50D-3775-7CA164A12380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615D968E-9182-E1CF-98C9-861C5967CD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8192989-68A6-A286-C81D-BB04B2D76AEE}"/>
              </a:ext>
            </a:extLst>
          </p:cNvPr>
          <p:cNvGrpSpPr/>
          <p:nvPr/>
        </p:nvGrpSpPr>
        <p:grpSpPr>
          <a:xfrm>
            <a:off x="2002836" y="1178952"/>
            <a:ext cx="41784" cy="37048"/>
            <a:chOff x="7395066" y="3990095"/>
            <a:chExt cx="41784" cy="37048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B0B7DDAC-B82F-5A41-1E07-6348BAC18148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6550D5C6-2A2B-F54B-D5DC-2021C4FEC8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CC175BE0-071F-B2E6-568D-DF10243FBE85}"/>
              </a:ext>
            </a:extLst>
          </p:cNvPr>
          <p:cNvSpPr txBox="1"/>
          <p:nvPr/>
        </p:nvSpPr>
        <p:spPr>
          <a:xfrm>
            <a:off x="650790" y="1384192"/>
            <a:ext cx="60810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보고서 구분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9628D16B-54E6-E504-6C2C-0D8F078DBAB7}"/>
              </a:ext>
            </a:extLst>
          </p:cNvPr>
          <p:cNvGrpSpPr/>
          <p:nvPr/>
        </p:nvGrpSpPr>
        <p:grpSpPr>
          <a:xfrm>
            <a:off x="1350859" y="1429542"/>
            <a:ext cx="109061" cy="109061"/>
            <a:chOff x="5212157" y="3179265"/>
            <a:chExt cx="109061" cy="109061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5B01D540-D950-52AA-59DF-535F6461B63F}"/>
                </a:ext>
              </a:extLst>
            </p:cNvPr>
            <p:cNvSpPr/>
            <p:nvPr/>
          </p:nvSpPr>
          <p:spPr>
            <a:xfrm>
              <a:off x="5212157" y="3179265"/>
              <a:ext cx="109061" cy="1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C6DC1C89-2EDC-0BE2-CA5B-9963F2A0EAB7}"/>
                </a:ext>
              </a:extLst>
            </p:cNvPr>
            <p:cNvSpPr/>
            <p:nvPr/>
          </p:nvSpPr>
          <p:spPr>
            <a:xfrm>
              <a:off x="5243827" y="3210680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CD4472E-D0D0-44AD-7CE5-3DF5F414E1D1}"/>
              </a:ext>
            </a:extLst>
          </p:cNvPr>
          <p:cNvSpPr/>
          <p:nvPr/>
        </p:nvSpPr>
        <p:spPr>
          <a:xfrm>
            <a:off x="1460087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노후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F9278AD7-9035-06F8-76AF-E967C1BF31C8}"/>
              </a:ext>
            </a:extLst>
          </p:cNvPr>
          <p:cNvSpPr/>
          <p:nvPr/>
        </p:nvSpPr>
        <p:spPr>
          <a:xfrm>
            <a:off x="1885922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14C5BAE-18A0-32D7-4650-C82F100676CC}"/>
              </a:ext>
            </a:extLst>
          </p:cNvPr>
          <p:cNvSpPr/>
          <p:nvPr/>
        </p:nvSpPr>
        <p:spPr>
          <a:xfrm>
            <a:off x="1995150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화재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47628A9B-7FCE-F9BA-C76B-ABFA3C708F9E}"/>
              </a:ext>
            </a:extLst>
          </p:cNvPr>
          <p:cNvSpPr/>
          <p:nvPr/>
        </p:nvSpPr>
        <p:spPr>
          <a:xfrm>
            <a:off x="2415999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C630EA6-BB63-FD8A-5960-A2EF81EAC25A}"/>
              </a:ext>
            </a:extLst>
          </p:cNvPr>
          <p:cNvSpPr/>
          <p:nvPr/>
        </p:nvSpPr>
        <p:spPr>
          <a:xfrm>
            <a:off x="2519483" y="1377104"/>
            <a:ext cx="44573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충돌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F94C267-969B-E61B-68EB-64374A3C78E5}"/>
              </a:ext>
            </a:extLst>
          </p:cNvPr>
          <p:cNvSpPr txBox="1"/>
          <p:nvPr/>
        </p:nvSpPr>
        <p:spPr>
          <a:xfrm>
            <a:off x="6247876" y="1384192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기간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AB0F6DB-59AB-7B46-023A-1472DCFD9ABE}"/>
              </a:ext>
            </a:extLst>
          </p:cNvPr>
          <p:cNvSpPr/>
          <p:nvPr/>
        </p:nvSpPr>
        <p:spPr>
          <a:xfrm>
            <a:off x="6539133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2024-01-01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12A247C5-7AE2-E0E7-FE0D-901EAEE9CA49}"/>
              </a:ext>
            </a:extLst>
          </p:cNvPr>
          <p:cNvGrpSpPr/>
          <p:nvPr/>
        </p:nvGrpSpPr>
        <p:grpSpPr>
          <a:xfrm>
            <a:off x="7188224" y="1415165"/>
            <a:ext cx="107951" cy="140795"/>
            <a:chOff x="6838949" y="3072129"/>
            <a:chExt cx="107951" cy="140795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A0B6FF43-405B-817D-FA18-7547ADF50ABA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CFC200F-CF56-9552-6D11-0C7E5F5FEF96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870DD21-D602-A653-8E45-B8C4A34B60C0}"/>
              </a:ext>
            </a:extLst>
          </p:cNvPr>
          <p:cNvSpPr/>
          <p:nvPr/>
        </p:nvSpPr>
        <p:spPr>
          <a:xfrm>
            <a:off x="7707075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2024-01-31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BA4EE23E-3240-5DA8-028B-B6A8204A4949}"/>
              </a:ext>
            </a:extLst>
          </p:cNvPr>
          <p:cNvGrpSpPr/>
          <p:nvPr/>
        </p:nvGrpSpPr>
        <p:grpSpPr>
          <a:xfrm>
            <a:off x="8356166" y="1415165"/>
            <a:ext cx="107951" cy="140795"/>
            <a:chOff x="6838949" y="3072129"/>
            <a:chExt cx="107951" cy="140795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B80C55D2-E6ED-2D3D-6EF5-7EF31E94EEF7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D6D3C0F9-7762-6D6F-5539-FB50F812A7B0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AC421E2-D709-2AE4-5710-ECA5549F46D2}"/>
              </a:ext>
            </a:extLst>
          </p:cNvPr>
          <p:cNvSpPr/>
          <p:nvPr/>
        </p:nvSpPr>
        <p:spPr>
          <a:xfrm>
            <a:off x="7360034" y="1384192"/>
            <a:ext cx="34704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5A51E1B-4E5D-E564-F02F-77714550049A}"/>
              </a:ext>
            </a:extLst>
          </p:cNvPr>
          <p:cNvSpPr txBox="1"/>
          <p:nvPr/>
        </p:nvSpPr>
        <p:spPr>
          <a:xfrm>
            <a:off x="3384117" y="1384192"/>
            <a:ext cx="505514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점검 유형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0B73943C-5149-EC20-C477-4F74D30CC70E}"/>
              </a:ext>
            </a:extLst>
          </p:cNvPr>
          <p:cNvGrpSpPr/>
          <p:nvPr/>
        </p:nvGrpSpPr>
        <p:grpSpPr>
          <a:xfrm>
            <a:off x="4077301" y="1429542"/>
            <a:ext cx="109061" cy="109061"/>
            <a:chOff x="5212157" y="3179265"/>
            <a:chExt cx="109061" cy="109061"/>
          </a:xfrm>
        </p:grpSpPr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39D11CF9-3C79-2110-1D2D-A919A4234729}"/>
                </a:ext>
              </a:extLst>
            </p:cNvPr>
            <p:cNvSpPr/>
            <p:nvPr/>
          </p:nvSpPr>
          <p:spPr>
            <a:xfrm>
              <a:off x="5212157" y="3179265"/>
              <a:ext cx="109061" cy="1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5C824905-1925-8964-1D65-091FDAEEBAB9}"/>
                </a:ext>
              </a:extLst>
            </p:cNvPr>
            <p:cNvSpPr/>
            <p:nvPr/>
          </p:nvSpPr>
          <p:spPr>
            <a:xfrm>
              <a:off x="5243827" y="3210680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A0F72F1-FD9F-8A07-4B3D-F221D3DB424A}"/>
              </a:ext>
            </a:extLst>
          </p:cNvPr>
          <p:cNvSpPr/>
          <p:nvPr/>
        </p:nvSpPr>
        <p:spPr>
          <a:xfrm>
            <a:off x="4186529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전체</a:t>
            </a: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2A84F6A0-2C7C-58CB-7789-84C3E2CA31E1}"/>
              </a:ext>
            </a:extLst>
          </p:cNvPr>
          <p:cNvSpPr/>
          <p:nvPr/>
        </p:nvSpPr>
        <p:spPr>
          <a:xfrm>
            <a:off x="4612364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369FD4B-4EA8-8CB2-577F-48113E357439}"/>
              </a:ext>
            </a:extLst>
          </p:cNvPr>
          <p:cNvSpPr/>
          <p:nvPr/>
        </p:nvSpPr>
        <p:spPr>
          <a:xfrm>
            <a:off x="4721592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정기</a:t>
            </a: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00482CF-1EFC-7F1F-D176-D862DAA256E6}"/>
              </a:ext>
            </a:extLst>
          </p:cNvPr>
          <p:cNvSpPr/>
          <p:nvPr/>
        </p:nvSpPr>
        <p:spPr>
          <a:xfrm>
            <a:off x="5148150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67C9D9C-FCB1-6AAE-6292-FF442DEF0B6A}"/>
              </a:ext>
            </a:extLst>
          </p:cNvPr>
          <p:cNvSpPr/>
          <p:nvPr/>
        </p:nvSpPr>
        <p:spPr>
          <a:xfrm>
            <a:off x="5271872" y="1377104"/>
            <a:ext cx="44573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0F084E2-4129-7E26-C50D-D374B60CDFCA}"/>
              </a:ext>
            </a:extLst>
          </p:cNvPr>
          <p:cNvSpPr txBox="1"/>
          <p:nvPr/>
        </p:nvSpPr>
        <p:spPr>
          <a:xfrm>
            <a:off x="560972" y="1765657"/>
            <a:ext cx="138716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/>
              <a:t>정기</a:t>
            </a:r>
            <a:r>
              <a:rPr lang="en-US" altLang="ko-KR" sz="800" b="1" dirty="0"/>
              <a:t>/</a:t>
            </a:r>
            <a:r>
              <a:rPr lang="ko-KR" altLang="en-US" sz="800" b="1" dirty="0"/>
              <a:t>긴급 점검 보고서 상세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809C93D-695C-2F09-D597-EAA8BD22D3C2}"/>
              </a:ext>
            </a:extLst>
          </p:cNvPr>
          <p:cNvSpPr/>
          <p:nvPr/>
        </p:nvSpPr>
        <p:spPr>
          <a:xfrm>
            <a:off x="564216" y="1985290"/>
            <a:ext cx="8510745" cy="451457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D2E39779-4E51-E8A2-79C5-6F0177DB8BD9}"/>
              </a:ext>
            </a:extLst>
          </p:cNvPr>
          <p:cNvSpPr/>
          <p:nvPr/>
        </p:nvSpPr>
        <p:spPr>
          <a:xfrm>
            <a:off x="8563426" y="1765945"/>
            <a:ext cx="504362" cy="18984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다운로드</a:t>
            </a: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7F8FC5D9-148C-A353-7888-3A60301720C1}"/>
              </a:ext>
            </a:extLst>
          </p:cNvPr>
          <p:cNvSpPr/>
          <p:nvPr/>
        </p:nvSpPr>
        <p:spPr>
          <a:xfrm>
            <a:off x="7981001" y="1765945"/>
            <a:ext cx="504362" cy="18984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인쇄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C988E16-116E-908A-6C41-5CB9E6D57812}"/>
              </a:ext>
            </a:extLst>
          </p:cNvPr>
          <p:cNvSpPr/>
          <p:nvPr/>
        </p:nvSpPr>
        <p:spPr>
          <a:xfrm>
            <a:off x="816278" y="2190881"/>
            <a:ext cx="726713" cy="373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tx1"/>
                </a:solidFill>
              </a:rPr>
              <a:t>교량명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73D9301-0F49-E0E1-D8FA-5BCB1E2A9B68}"/>
              </a:ext>
            </a:extLst>
          </p:cNvPr>
          <p:cNvSpPr/>
          <p:nvPr/>
        </p:nvSpPr>
        <p:spPr>
          <a:xfrm>
            <a:off x="1542991" y="2190942"/>
            <a:ext cx="1857687" cy="3733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DEE284C-81DF-19CC-83AD-F0A6598A1F70}"/>
              </a:ext>
            </a:extLst>
          </p:cNvPr>
          <p:cNvSpPr/>
          <p:nvPr/>
        </p:nvSpPr>
        <p:spPr>
          <a:xfrm>
            <a:off x="3400678" y="2190881"/>
            <a:ext cx="726713" cy="373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03476CB-78E9-9208-E830-1F2727F059D0}"/>
              </a:ext>
            </a:extLst>
          </p:cNvPr>
          <p:cNvSpPr/>
          <p:nvPr/>
        </p:nvSpPr>
        <p:spPr>
          <a:xfrm>
            <a:off x="4127391" y="2190942"/>
            <a:ext cx="1857687" cy="3733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0242544-0114-AD24-B8EC-FB9524617314}"/>
              </a:ext>
            </a:extLst>
          </p:cNvPr>
          <p:cNvSpPr/>
          <p:nvPr/>
        </p:nvSpPr>
        <p:spPr>
          <a:xfrm>
            <a:off x="5985078" y="2190881"/>
            <a:ext cx="726713" cy="373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내용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5BC9292-FF0A-C6B6-77DA-34219694A76B}"/>
              </a:ext>
            </a:extLst>
          </p:cNvPr>
          <p:cNvSpPr/>
          <p:nvPr/>
        </p:nvSpPr>
        <p:spPr>
          <a:xfrm>
            <a:off x="6711791" y="2190942"/>
            <a:ext cx="2130728" cy="3733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436D093-7CE6-6FBE-8DF1-9638AB9BC3A5}"/>
              </a:ext>
            </a:extLst>
          </p:cNvPr>
          <p:cNvSpPr/>
          <p:nvPr/>
        </p:nvSpPr>
        <p:spPr>
          <a:xfrm>
            <a:off x="1738380" y="2279708"/>
            <a:ext cx="570696" cy="2154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대별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교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DA7814A-E459-EB17-545F-FA4CE3A6AE7D}"/>
              </a:ext>
            </a:extLst>
          </p:cNvPr>
          <p:cNvSpPr/>
          <p:nvPr/>
        </p:nvSpPr>
        <p:spPr>
          <a:xfrm>
            <a:off x="816278" y="2564134"/>
            <a:ext cx="726713" cy="373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작성일자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A2EFD89-6FC9-3B5C-5175-037996418826}"/>
              </a:ext>
            </a:extLst>
          </p:cNvPr>
          <p:cNvSpPr/>
          <p:nvPr/>
        </p:nvSpPr>
        <p:spPr>
          <a:xfrm>
            <a:off x="1542991" y="2564195"/>
            <a:ext cx="1857687" cy="3733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4775138-0081-7358-FD15-F10B20A7E3A0}"/>
              </a:ext>
            </a:extLst>
          </p:cNvPr>
          <p:cNvSpPr/>
          <p:nvPr/>
        </p:nvSpPr>
        <p:spPr>
          <a:xfrm>
            <a:off x="1729490" y="2667126"/>
            <a:ext cx="1436998" cy="19525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2024-01-31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0447E18F-44DA-8C25-9EB2-9F2BAC55C0C2}"/>
              </a:ext>
            </a:extLst>
          </p:cNvPr>
          <p:cNvSpPr/>
          <p:nvPr/>
        </p:nvSpPr>
        <p:spPr>
          <a:xfrm>
            <a:off x="3400678" y="2569575"/>
            <a:ext cx="726713" cy="373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유형</a:t>
            </a:r>
            <a:r>
              <a:rPr lang="en-US" altLang="ko-KR" sz="800" b="1" dirty="0">
                <a:solidFill>
                  <a:schemeClr val="tx1"/>
                </a:solidFill>
              </a:rPr>
              <a:t>/</a:t>
            </a:r>
            <a:r>
              <a:rPr lang="ko-KR" altLang="en-US" sz="800" b="1" dirty="0">
                <a:solidFill>
                  <a:schemeClr val="tx1"/>
                </a:solidFill>
              </a:rPr>
              <a:t>기간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1667E687-9B42-C9E3-2F39-7F89E27D13E2}"/>
              </a:ext>
            </a:extLst>
          </p:cNvPr>
          <p:cNvSpPr/>
          <p:nvPr/>
        </p:nvSpPr>
        <p:spPr>
          <a:xfrm>
            <a:off x="4255944" y="2651806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긴급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91DE4D0E-C55C-53DB-3790-E22539641C65}"/>
              </a:ext>
            </a:extLst>
          </p:cNvPr>
          <p:cNvSpPr/>
          <p:nvPr/>
        </p:nvSpPr>
        <p:spPr>
          <a:xfrm>
            <a:off x="4132910" y="2564195"/>
            <a:ext cx="4709609" cy="3733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1A4A32BE-E2FC-9941-D788-947E1461DF85}"/>
              </a:ext>
            </a:extLst>
          </p:cNvPr>
          <p:cNvSpPr/>
          <p:nvPr/>
        </p:nvSpPr>
        <p:spPr>
          <a:xfrm>
            <a:off x="5515904" y="2662399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2024-01-01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9F58EFF-DEB9-E498-0EB9-0D4B238DC6B8}"/>
              </a:ext>
            </a:extLst>
          </p:cNvPr>
          <p:cNvSpPr/>
          <p:nvPr/>
        </p:nvSpPr>
        <p:spPr>
          <a:xfrm>
            <a:off x="6683846" y="2662399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2024-01-31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07B0F1EB-BCFB-419F-7064-F67ED5A64CB3}"/>
              </a:ext>
            </a:extLst>
          </p:cNvPr>
          <p:cNvSpPr/>
          <p:nvPr/>
        </p:nvSpPr>
        <p:spPr>
          <a:xfrm>
            <a:off x="6336805" y="2662964"/>
            <a:ext cx="34704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5477BD41-556F-FA8B-646E-EB0AB87736A2}"/>
              </a:ext>
            </a:extLst>
          </p:cNvPr>
          <p:cNvSpPr/>
          <p:nvPr/>
        </p:nvSpPr>
        <p:spPr>
          <a:xfrm>
            <a:off x="1542991" y="2931128"/>
            <a:ext cx="1857687" cy="3733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7D60E82D-D000-AA0C-6367-34C9C53E55B3}"/>
              </a:ext>
            </a:extLst>
          </p:cNvPr>
          <p:cNvSpPr/>
          <p:nvPr/>
        </p:nvSpPr>
        <p:spPr>
          <a:xfrm>
            <a:off x="3400678" y="2938687"/>
            <a:ext cx="726713" cy="373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등록일시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376F6870-C50A-9735-ADC8-F66A2895D46F}"/>
              </a:ext>
            </a:extLst>
          </p:cNvPr>
          <p:cNvSpPr/>
          <p:nvPr/>
        </p:nvSpPr>
        <p:spPr>
          <a:xfrm>
            <a:off x="4127391" y="2931128"/>
            <a:ext cx="1857687" cy="3733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433F41C9-C88E-FE21-E1E1-875EAA810BC3}"/>
              </a:ext>
            </a:extLst>
          </p:cNvPr>
          <p:cNvSpPr/>
          <p:nvPr/>
        </p:nvSpPr>
        <p:spPr>
          <a:xfrm>
            <a:off x="5985078" y="2931067"/>
            <a:ext cx="726713" cy="373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구분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C4228840-3DDB-60B9-CB9E-0F4DA70445A4}"/>
              </a:ext>
            </a:extLst>
          </p:cNvPr>
          <p:cNvSpPr/>
          <p:nvPr/>
        </p:nvSpPr>
        <p:spPr>
          <a:xfrm>
            <a:off x="6711791" y="2931128"/>
            <a:ext cx="2130728" cy="3733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E4BE17B-A5DA-4D42-588F-870BDD0D01AA}"/>
              </a:ext>
            </a:extLst>
          </p:cNvPr>
          <p:cNvSpPr txBox="1"/>
          <p:nvPr/>
        </p:nvSpPr>
        <p:spPr>
          <a:xfrm>
            <a:off x="4267000" y="3017622"/>
            <a:ext cx="120794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800" dirty="0"/>
              <a:t>2024/01/04 12:00:00</a:t>
            </a:r>
            <a:endParaRPr lang="ko-KR" altLang="en-US" sz="800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79DE2C0A-D908-C011-DCE5-D823ED7F8B91}"/>
              </a:ext>
            </a:extLst>
          </p:cNvPr>
          <p:cNvSpPr/>
          <p:nvPr/>
        </p:nvSpPr>
        <p:spPr>
          <a:xfrm>
            <a:off x="816278" y="3310640"/>
            <a:ext cx="726713" cy="24390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수행내역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F111A777-C441-BA86-2980-D331E3DBB45A}"/>
              </a:ext>
            </a:extLst>
          </p:cNvPr>
          <p:cNvSpPr/>
          <p:nvPr/>
        </p:nvSpPr>
        <p:spPr>
          <a:xfrm>
            <a:off x="816278" y="5748299"/>
            <a:ext cx="726713" cy="6230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점검사진</a:t>
            </a: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7F495C52-8A25-E6F2-639C-53466761DCE9}"/>
              </a:ext>
            </a:extLst>
          </p:cNvPr>
          <p:cNvSpPr/>
          <p:nvPr/>
        </p:nvSpPr>
        <p:spPr>
          <a:xfrm>
            <a:off x="1542991" y="5742039"/>
            <a:ext cx="7299528" cy="62300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134" name="그림 133">
            <a:extLst>
              <a:ext uri="{FF2B5EF4-FFF2-40B4-BE49-F238E27FC236}">
                <a16:creationId xmlns:a16="http://schemas.microsoft.com/office/drawing/2014/main" id="{A2B6F499-2AC5-EBA6-9448-65247BB63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57" y="5813174"/>
            <a:ext cx="2841808" cy="480805"/>
          </a:xfrm>
          <a:prstGeom prst="rect">
            <a:avLst/>
          </a:prstGeom>
        </p:spPr>
      </p:pic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02A63552-FA87-1E6F-6739-0D419CD1F115}"/>
              </a:ext>
            </a:extLst>
          </p:cNvPr>
          <p:cNvSpPr/>
          <p:nvPr/>
        </p:nvSpPr>
        <p:spPr>
          <a:xfrm>
            <a:off x="8276197" y="6012148"/>
            <a:ext cx="375840" cy="16425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등록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309FCE6-D3E0-D3C9-0DC3-57C7E6170750}"/>
              </a:ext>
            </a:extLst>
          </p:cNvPr>
          <p:cNvSpPr txBox="1"/>
          <p:nvPr/>
        </p:nvSpPr>
        <p:spPr>
          <a:xfrm>
            <a:off x="1729490" y="3017622"/>
            <a:ext cx="120794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800" dirty="0"/>
              <a:t>홍길동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987B48F-F3F3-F9B9-6C3D-AE1D69579991}"/>
              </a:ext>
            </a:extLst>
          </p:cNvPr>
          <p:cNvSpPr txBox="1"/>
          <p:nvPr/>
        </p:nvSpPr>
        <p:spPr>
          <a:xfrm>
            <a:off x="6812882" y="3017622"/>
            <a:ext cx="120794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800" dirty="0"/>
              <a:t>노후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995DB1C-AB8F-DCC3-4768-8912323F7CE7}"/>
              </a:ext>
            </a:extLst>
          </p:cNvPr>
          <p:cNvGrpSpPr/>
          <p:nvPr/>
        </p:nvGrpSpPr>
        <p:grpSpPr>
          <a:xfrm>
            <a:off x="7800791" y="1100831"/>
            <a:ext cx="705600" cy="185903"/>
            <a:chOff x="3092989" y="2526963"/>
            <a:chExt cx="705600" cy="185903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187446CA-460E-186C-BA03-CB384157E926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43" name="그래픽 42">
              <a:extLst>
                <a:ext uri="{FF2B5EF4-FFF2-40B4-BE49-F238E27FC236}">
                  <a16:creationId xmlns:a16="http://schemas.microsoft.com/office/drawing/2014/main" id="{7125541C-9D69-3468-1150-3769FAFEE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D960E27-106F-952A-006A-A5B9426F50F3}"/>
              </a:ext>
            </a:extLst>
          </p:cNvPr>
          <p:cNvSpPr/>
          <p:nvPr/>
        </p:nvSpPr>
        <p:spPr>
          <a:xfrm>
            <a:off x="816278" y="2931067"/>
            <a:ext cx="726713" cy="373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등록자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C565371F-EE77-F384-8D68-B06AED272AC7}"/>
              </a:ext>
            </a:extLst>
          </p:cNvPr>
          <p:cNvSpPr/>
          <p:nvPr/>
        </p:nvSpPr>
        <p:spPr>
          <a:xfrm>
            <a:off x="1542991" y="3305558"/>
            <a:ext cx="7299528" cy="243784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192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5F19B0C-038D-0E75-AA98-165F4E996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F-020107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EB6205-18DE-B649-B9C8-523811C593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시스템운영</a:t>
            </a:r>
            <a:r>
              <a:rPr lang="en-US" altLang="ko-KR" dirty="0"/>
              <a:t>/</a:t>
            </a:r>
            <a:r>
              <a:rPr lang="ko-KR" altLang="en-US" dirty="0"/>
              <a:t> 유지관리</a:t>
            </a:r>
            <a:r>
              <a:rPr lang="en-US" altLang="ko-KR" dirty="0"/>
              <a:t>/ </a:t>
            </a:r>
            <a:r>
              <a:rPr lang="ko-KR" altLang="en-US" dirty="0"/>
              <a:t>유지관리</a:t>
            </a:r>
            <a:r>
              <a:rPr lang="en-US" altLang="ko-KR" dirty="0"/>
              <a:t>-</a:t>
            </a:r>
            <a:r>
              <a:rPr lang="ko-KR" altLang="en-US" dirty="0"/>
              <a:t>이벤트 문자 알림 관리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ADCE66-97D6-3711-D962-9F3A1C60CA0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2024-02-21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5D0BA1-8BEE-AF2D-0A25-2AB33038D2F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17</a:t>
            </a:fld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9E0B2708-101D-130E-99D1-739719043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39841"/>
              </p:ext>
            </p:extLst>
          </p:nvPr>
        </p:nvGraphicFramePr>
        <p:xfrm>
          <a:off x="9463530" y="533911"/>
          <a:ext cx="2404668" cy="25335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177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7. </a:t>
                      </a:r>
                      <a:r>
                        <a:rPr lang="ko-KR" altLang="en-US" sz="700" dirty="0"/>
                        <a:t>발신 조건 추가</a:t>
                      </a:r>
                      <a:r>
                        <a:rPr lang="en-US" altLang="ko-KR" sz="700" dirty="0"/>
                        <a:t>,</a:t>
                      </a:r>
                      <a:r>
                        <a:rPr lang="ko-KR" altLang="en-US" sz="700" dirty="0"/>
                        <a:t>삭제 관리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발신조건</a:t>
                      </a:r>
                      <a:r>
                        <a:rPr lang="en-US" altLang="ko-KR" sz="700" dirty="0"/>
                        <a:t>ID: </a:t>
                      </a:r>
                      <a:r>
                        <a:rPr lang="ko-KR" altLang="en-US" sz="700" dirty="0"/>
                        <a:t>조건 </a:t>
                      </a:r>
                      <a:r>
                        <a:rPr lang="en-US" altLang="ko-KR" sz="700" dirty="0"/>
                        <a:t>ID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발신종류</a:t>
                      </a:r>
                      <a:r>
                        <a:rPr lang="en-US" altLang="ko-KR" sz="700" dirty="0"/>
                        <a:t>: </a:t>
                      </a:r>
                      <a:r>
                        <a:rPr lang="ko-KR" altLang="en-US" sz="700" dirty="0"/>
                        <a:t>어떤 종류의 이벤트 인가 </a:t>
                      </a:r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노후</a:t>
                      </a:r>
                      <a:r>
                        <a:rPr lang="en-US" altLang="ko-KR" sz="700" dirty="0"/>
                        <a:t>,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등록</a:t>
                      </a:r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생성</a:t>
                      </a:r>
                      <a:r>
                        <a:rPr lang="en-US" altLang="ko-KR" sz="700" dirty="0"/>
                        <a:t>) </a:t>
                      </a:r>
                      <a:r>
                        <a:rPr lang="ko-KR" altLang="en-US" sz="700" dirty="0"/>
                        <a:t>일자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발신제목</a:t>
                      </a:r>
                      <a:r>
                        <a:rPr lang="en-US" altLang="ko-KR" sz="700" dirty="0"/>
                        <a:t>: </a:t>
                      </a:r>
                      <a:r>
                        <a:rPr lang="ko-KR" altLang="en-US" sz="700" dirty="0"/>
                        <a:t>발신 목록에서 내역 조회에 사용됨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수신자</a:t>
                      </a:r>
                      <a:r>
                        <a:rPr lang="en-US" altLang="ko-KR" sz="700" dirty="0"/>
                        <a:t>: 7.</a:t>
                      </a:r>
                      <a:r>
                        <a:rPr lang="ko-KR" altLang="en-US" sz="700" dirty="0"/>
                        <a:t>에서 지정한 문자 메시지 수신 대상</a:t>
                      </a:r>
                      <a:endParaRPr lang="en-US" altLang="ko-KR" sz="700" dirty="0"/>
                    </a:p>
                    <a:p>
                      <a:pPr latinLnBrk="1"/>
                      <a:r>
                        <a:rPr lang="ko-KR" altLang="en-US" sz="700" dirty="0"/>
                        <a:t>수신자 리스트에 없거나  </a:t>
                      </a:r>
                      <a:r>
                        <a:rPr lang="en-US" altLang="ko-KR" sz="700" dirty="0"/>
                        <a:t>‘</a:t>
                      </a:r>
                      <a:r>
                        <a:rPr lang="ko-KR" altLang="en-US" sz="700" dirty="0"/>
                        <a:t>추가</a:t>
                      </a:r>
                      <a:r>
                        <a:rPr lang="en-US" altLang="ko-KR" sz="700" dirty="0"/>
                        <a:t>’ </a:t>
                      </a:r>
                      <a:r>
                        <a:rPr lang="ko-KR" altLang="en-US" sz="700" dirty="0"/>
                        <a:t>또는</a:t>
                      </a:r>
                      <a:r>
                        <a:rPr lang="en-US" altLang="ko-KR" sz="700" dirty="0"/>
                        <a:t>’</a:t>
                      </a:r>
                      <a:r>
                        <a:rPr lang="ko-KR" altLang="en-US" sz="700" dirty="0"/>
                        <a:t>삭제</a:t>
                      </a:r>
                      <a:r>
                        <a:rPr lang="en-US" altLang="ko-KR" sz="700" dirty="0"/>
                        <a:t>’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발신내용</a:t>
                      </a:r>
                      <a:r>
                        <a:rPr lang="en-US" altLang="ko-KR" sz="700" dirty="0"/>
                        <a:t>: </a:t>
                      </a:r>
                      <a:r>
                        <a:rPr lang="ko-KR" altLang="en-US" sz="700" dirty="0"/>
                        <a:t>전송될 문자 메시지 내용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이벤트에  따른 문자 발신 조건과  메시지 목록 표시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문자 발신 내역 조회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4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발신 목록을 인쇄하거나 </a:t>
                      </a:r>
                      <a:r>
                        <a:rPr lang="en-US" altLang="ko-KR" sz="700" dirty="0"/>
                        <a:t>PDF </a:t>
                      </a:r>
                      <a:r>
                        <a:rPr lang="ko-KR" altLang="en-US" sz="700" dirty="0"/>
                        <a:t>파일 저장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23589AA-6086-9024-99B0-1B2483D596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875064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6C10980A-2067-1359-7330-4A919CD94021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FD4EFCC-05B5-3A06-7974-F4F9688C92E1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9BCD32-1C43-E30C-E241-DD781DC08287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024457-0631-E90A-D5AA-4D15F497DECD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알림배치</a:t>
            </a:r>
            <a:endParaRPr lang="ko-KR" altLang="en-US" sz="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A260D4-57FF-2E3F-73A5-48DF063B03D2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52C327-93A2-A086-4F51-66F1FCE3F2D4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701642-A287-4C59-B848-C795CF120BC2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ECB3F7-2323-5D4E-E2FF-A591F62B6087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526CD4-5A4A-6506-3841-C07D44CD9908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58F230E-00BB-BE88-321D-E11C4344812C}"/>
              </a:ext>
            </a:extLst>
          </p:cNvPr>
          <p:cNvSpPr/>
          <p:nvPr/>
        </p:nvSpPr>
        <p:spPr>
          <a:xfrm>
            <a:off x="564216" y="1098395"/>
            <a:ext cx="2570211" cy="5401465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CD8B5E-3BC2-BC61-9FDD-6F10B5AD571B}"/>
              </a:ext>
            </a:extLst>
          </p:cNvPr>
          <p:cNvSpPr txBox="1"/>
          <p:nvPr/>
        </p:nvSpPr>
        <p:spPr>
          <a:xfrm>
            <a:off x="564216" y="881098"/>
            <a:ext cx="556810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/>
              <a:t>발신내용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255A7FA-6ACA-A4FE-3841-B4CCA081969A}"/>
              </a:ext>
            </a:extLst>
          </p:cNvPr>
          <p:cNvSpPr/>
          <p:nvPr/>
        </p:nvSpPr>
        <p:spPr>
          <a:xfrm>
            <a:off x="1260635" y="1158909"/>
            <a:ext cx="1735296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C077DB-95B9-B175-37F3-688A101F65E6}"/>
              </a:ext>
            </a:extLst>
          </p:cNvPr>
          <p:cNvSpPr txBox="1"/>
          <p:nvPr/>
        </p:nvSpPr>
        <p:spPr>
          <a:xfrm>
            <a:off x="615512" y="1168792"/>
            <a:ext cx="61932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발신 조건 </a:t>
            </a:r>
            <a:r>
              <a:rPr lang="en-US" altLang="ko-KR" sz="800" b="1" dirty="0"/>
              <a:t>ID</a:t>
            </a:r>
            <a:endParaRPr lang="ko-KR" altLang="en-US" sz="800" b="1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E054B96-5DCD-A3B3-1D5A-F1F0B2ABBBA3}"/>
              </a:ext>
            </a:extLst>
          </p:cNvPr>
          <p:cNvGrpSpPr/>
          <p:nvPr/>
        </p:nvGrpSpPr>
        <p:grpSpPr>
          <a:xfrm>
            <a:off x="2901525" y="1239466"/>
            <a:ext cx="41784" cy="37048"/>
            <a:chOff x="7395066" y="3990095"/>
            <a:chExt cx="41784" cy="37048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6893D5BA-6925-FF24-6F39-EBB773CB1592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A8529894-550E-909D-92C4-6930FE1985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F607726-BA99-D19B-2520-65A80D19EE24}"/>
              </a:ext>
            </a:extLst>
          </p:cNvPr>
          <p:cNvSpPr/>
          <p:nvPr/>
        </p:nvSpPr>
        <p:spPr>
          <a:xfrm>
            <a:off x="1260635" y="1855160"/>
            <a:ext cx="1735296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2024/01/01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441767-96A5-9EF2-7056-C93F67A8C605}"/>
              </a:ext>
            </a:extLst>
          </p:cNvPr>
          <p:cNvSpPr txBox="1"/>
          <p:nvPr/>
        </p:nvSpPr>
        <p:spPr>
          <a:xfrm>
            <a:off x="615512" y="1865043"/>
            <a:ext cx="505514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생성 일자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2DC7D15-8A07-1BFC-A6F5-7AC83AC7BB00}"/>
              </a:ext>
            </a:extLst>
          </p:cNvPr>
          <p:cNvGrpSpPr/>
          <p:nvPr/>
        </p:nvGrpSpPr>
        <p:grpSpPr>
          <a:xfrm>
            <a:off x="2857995" y="1884456"/>
            <a:ext cx="107951" cy="140795"/>
            <a:chOff x="6838949" y="3072129"/>
            <a:chExt cx="107951" cy="140795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04E635B-473A-98F2-EC33-03F1B19AC3B3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41607F4-B6AD-FC4B-B834-59F2225A9951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76D6424-DBDB-1675-AED8-51B85E18C22B}"/>
              </a:ext>
            </a:extLst>
          </p:cNvPr>
          <p:cNvSpPr/>
          <p:nvPr/>
        </p:nvSpPr>
        <p:spPr>
          <a:xfrm>
            <a:off x="1260635" y="2189721"/>
            <a:ext cx="1735296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충돌 발생 알림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F9336F-0DB6-8CA8-A6DF-A37981140285}"/>
              </a:ext>
            </a:extLst>
          </p:cNvPr>
          <p:cNvSpPr txBox="1"/>
          <p:nvPr/>
        </p:nvSpPr>
        <p:spPr>
          <a:xfrm>
            <a:off x="615512" y="2199604"/>
            <a:ext cx="505514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발신 제목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62E2EB0-05EB-6734-97ED-1AC7200F1221}"/>
              </a:ext>
            </a:extLst>
          </p:cNvPr>
          <p:cNvSpPr txBox="1"/>
          <p:nvPr/>
        </p:nvSpPr>
        <p:spPr>
          <a:xfrm>
            <a:off x="615512" y="2534165"/>
            <a:ext cx="380480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수신자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C90F24E-B22A-A9EE-1A73-E4D74588F4D2}"/>
              </a:ext>
            </a:extLst>
          </p:cNvPr>
          <p:cNvSpPr/>
          <p:nvPr/>
        </p:nvSpPr>
        <p:spPr>
          <a:xfrm>
            <a:off x="2909887" y="2515570"/>
            <a:ext cx="71889" cy="1256351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0EC18BE-6D2F-FD22-50E0-B2A665B91381}"/>
              </a:ext>
            </a:extLst>
          </p:cNvPr>
          <p:cNvSpPr/>
          <p:nvPr/>
        </p:nvSpPr>
        <p:spPr>
          <a:xfrm>
            <a:off x="2922734" y="2534166"/>
            <a:ext cx="45719" cy="7335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CFE7C768-1F05-C53F-A1E3-3D5D28063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843281"/>
              </p:ext>
            </p:extLst>
          </p:nvPr>
        </p:nvGraphicFramePr>
        <p:xfrm>
          <a:off x="1255066" y="2515569"/>
          <a:ext cx="1654821" cy="1256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6466">
                  <a:extLst>
                    <a:ext uri="{9D8B030D-6E8A-4147-A177-3AD203B41FA5}">
                      <a16:colId xmlns:a16="http://schemas.microsoft.com/office/drawing/2014/main" val="2074917678"/>
                    </a:ext>
                  </a:extLst>
                </a:gridCol>
                <a:gridCol w="658355">
                  <a:extLst>
                    <a:ext uri="{9D8B030D-6E8A-4147-A177-3AD203B41FA5}">
                      <a16:colId xmlns:a16="http://schemas.microsoft.com/office/drawing/2014/main" val="3012031100"/>
                    </a:ext>
                  </a:extLst>
                </a:gridCol>
              </a:tblGrid>
              <a:tr h="209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010-0000-0000</a:t>
                      </a:r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수신자 </a:t>
                      </a:r>
                      <a:r>
                        <a:rPr lang="en-US" altLang="ko-KR" sz="600" dirty="0"/>
                        <a:t>1</a:t>
                      </a:r>
                      <a:endParaRPr lang="ko-KR" altLang="en-US" sz="6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1014411"/>
                  </a:ext>
                </a:extLst>
              </a:tr>
              <a:tr h="2093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/>
                        <a:t>010-0000-0000</a:t>
                      </a:r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수신자 </a:t>
                      </a:r>
                      <a:r>
                        <a:rPr lang="en-US" altLang="ko-KR" sz="600" dirty="0"/>
                        <a:t>2</a:t>
                      </a:r>
                      <a:endParaRPr lang="ko-KR" altLang="en-US" sz="6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4394147"/>
                  </a:ext>
                </a:extLst>
              </a:tr>
              <a:tr h="209392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6165874"/>
                  </a:ext>
                </a:extLst>
              </a:tr>
              <a:tr h="209392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0033907"/>
                  </a:ext>
                </a:extLst>
              </a:tr>
              <a:tr h="209392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0306791"/>
                  </a:ext>
                </a:extLst>
              </a:tr>
              <a:tr h="209392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0651794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513BC7C3-AEE2-F6CD-EC4A-6808F5DF2211}"/>
              </a:ext>
            </a:extLst>
          </p:cNvPr>
          <p:cNvSpPr txBox="1"/>
          <p:nvPr/>
        </p:nvSpPr>
        <p:spPr>
          <a:xfrm>
            <a:off x="615512" y="1508623"/>
            <a:ext cx="505514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발신 종류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BB987CB-A945-30AC-E852-0B3C48E54554}"/>
              </a:ext>
            </a:extLst>
          </p:cNvPr>
          <p:cNvSpPr txBox="1"/>
          <p:nvPr/>
        </p:nvSpPr>
        <p:spPr>
          <a:xfrm>
            <a:off x="615512" y="4133963"/>
            <a:ext cx="505514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발신 내용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41A07A8-9859-BD2B-39D8-618897E1BEDE}"/>
              </a:ext>
            </a:extLst>
          </p:cNvPr>
          <p:cNvSpPr/>
          <p:nvPr/>
        </p:nvSpPr>
        <p:spPr>
          <a:xfrm>
            <a:off x="1255066" y="4133963"/>
            <a:ext cx="1750996" cy="1893573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204ED1E-C8F8-9385-1C44-A248A22B107D}"/>
              </a:ext>
            </a:extLst>
          </p:cNvPr>
          <p:cNvSpPr txBox="1"/>
          <p:nvPr/>
        </p:nvSpPr>
        <p:spPr>
          <a:xfrm>
            <a:off x="1357658" y="4248315"/>
            <a:ext cx="1596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2024/01/01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신갈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JCT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교 충돌 발생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가속도 정보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X: ????, Y: ????, Z: ????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6CEB943-C3EF-9F6E-40F9-31A9F3263FB5}"/>
              </a:ext>
            </a:extLst>
          </p:cNvPr>
          <p:cNvSpPr txBox="1"/>
          <p:nvPr/>
        </p:nvSpPr>
        <p:spPr>
          <a:xfrm>
            <a:off x="3324058" y="881098"/>
            <a:ext cx="80687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/>
              <a:t>발신 조건 목록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E8DD11B-586C-39BB-EEDE-B26A050D3359}"/>
              </a:ext>
            </a:extLst>
          </p:cNvPr>
          <p:cNvSpPr/>
          <p:nvPr/>
        </p:nvSpPr>
        <p:spPr>
          <a:xfrm>
            <a:off x="3240850" y="1098395"/>
            <a:ext cx="5834112" cy="1425349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51887EB4-474B-E522-CD2B-264A25D4D2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701337"/>
              </p:ext>
            </p:extLst>
          </p:nvPr>
        </p:nvGraphicFramePr>
        <p:xfrm>
          <a:off x="3324058" y="1189670"/>
          <a:ext cx="5605365" cy="12253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54">
                  <a:extLst>
                    <a:ext uri="{9D8B030D-6E8A-4147-A177-3AD203B41FA5}">
                      <a16:colId xmlns:a16="http://schemas.microsoft.com/office/drawing/2014/main" val="2074917678"/>
                    </a:ext>
                  </a:extLst>
                </a:gridCol>
                <a:gridCol w="634588">
                  <a:extLst>
                    <a:ext uri="{9D8B030D-6E8A-4147-A177-3AD203B41FA5}">
                      <a16:colId xmlns:a16="http://schemas.microsoft.com/office/drawing/2014/main" val="1844038157"/>
                    </a:ext>
                  </a:extLst>
                </a:gridCol>
                <a:gridCol w="490519">
                  <a:extLst>
                    <a:ext uri="{9D8B030D-6E8A-4147-A177-3AD203B41FA5}">
                      <a16:colId xmlns:a16="http://schemas.microsoft.com/office/drawing/2014/main" val="4208562990"/>
                    </a:ext>
                  </a:extLst>
                </a:gridCol>
                <a:gridCol w="677881">
                  <a:extLst>
                    <a:ext uri="{9D8B030D-6E8A-4147-A177-3AD203B41FA5}">
                      <a16:colId xmlns:a16="http://schemas.microsoft.com/office/drawing/2014/main" val="3300889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3332434597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893978206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3012031100"/>
                    </a:ext>
                  </a:extLst>
                </a:gridCol>
                <a:gridCol w="532183">
                  <a:extLst>
                    <a:ext uri="{9D8B030D-6E8A-4147-A177-3AD203B41FA5}">
                      <a16:colId xmlns:a16="http://schemas.microsoft.com/office/drawing/2014/main" val="78112023"/>
                    </a:ext>
                  </a:extLst>
                </a:gridCol>
              </a:tblGrid>
              <a:tr h="196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ID</a:t>
                      </a:r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생성일자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종류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제목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수신자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조건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내용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발송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014411"/>
                  </a:ext>
                </a:extLst>
              </a:tr>
              <a:tr h="4411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/>
                        <a:t>1</a:t>
                      </a:r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/>
                        <a:t>충돌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/>
                        <a:t>충돌 발생 알림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2024/01/01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신갈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JCT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 충돌 발생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가속도 정보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X: ????, Y: ????, Z: ????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즉시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394147"/>
                  </a:ext>
                </a:extLst>
              </a:tr>
              <a:tr h="196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</a:t>
                      </a:r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경계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즉시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165874"/>
                  </a:ext>
                </a:extLst>
              </a:tr>
              <a:tr h="196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3</a:t>
                      </a:r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예약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0033907"/>
                  </a:ext>
                </a:extLst>
              </a:tr>
              <a:tr h="196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4</a:t>
                      </a:r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306791"/>
                  </a:ext>
                </a:extLst>
              </a:tr>
            </a:tbl>
          </a:graphicData>
        </a:graphic>
      </p:graphicFrame>
      <p:sp>
        <p:nvSpPr>
          <p:cNvPr id="89" name="직사각형 88">
            <a:extLst>
              <a:ext uri="{FF2B5EF4-FFF2-40B4-BE49-F238E27FC236}">
                <a16:creationId xmlns:a16="http://schemas.microsoft.com/office/drawing/2014/main" id="{E909101B-B7A1-4294-1912-5E2DCEEB68FB}"/>
              </a:ext>
            </a:extLst>
          </p:cNvPr>
          <p:cNvSpPr/>
          <p:nvPr/>
        </p:nvSpPr>
        <p:spPr>
          <a:xfrm>
            <a:off x="8929422" y="1189670"/>
            <a:ext cx="86044" cy="122537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8CE3036-6BB7-2E5D-6460-9B3B6041B17A}"/>
              </a:ext>
            </a:extLst>
          </p:cNvPr>
          <p:cNvSpPr/>
          <p:nvPr/>
        </p:nvSpPr>
        <p:spPr>
          <a:xfrm>
            <a:off x="8949405" y="1318046"/>
            <a:ext cx="46770" cy="59303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5815CB4-831D-C1AF-E136-A8D2E3892786}"/>
              </a:ext>
            </a:extLst>
          </p:cNvPr>
          <p:cNvSpPr txBox="1"/>
          <p:nvPr/>
        </p:nvSpPr>
        <p:spPr>
          <a:xfrm>
            <a:off x="3324058" y="2611620"/>
            <a:ext cx="57925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/>
              <a:t>발신 내역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709036F-29A7-F0F2-2C95-1F49E25F5623}"/>
              </a:ext>
            </a:extLst>
          </p:cNvPr>
          <p:cNvSpPr/>
          <p:nvPr/>
        </p:nvSpPr>
        <p:spPr>
          <a:xfrm>
            <a:off x="3240850" y="2828917"/>
            <a:ext cx="5834112" cy="3670943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3" name="표 92">
            <a:extLst>
              <a:ext uri="{FF2B5EF4-FFF2-40B4-BE49-F238E27FC236}">
                <a16:creationId xmlns:a16="http://schemas.microsoft.com/office/drawing/2014/main" id="{33BC10EA-6E22-DE24-916E-53EBD947C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02448"/>
              </p:ext>
            </p:extLst>
          </p:nvPr>
        </p:nvGraphicFramePr>
        <p:xfrm>
          <a:off x="3324058" y="3219552"/>
          <a:ext cx="560536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322">
                  <a:extLst>
                    <a:ext uri="{9D8B030D-6E8A-4147-A177-3AD203B41FA5}">
                      <a16:colId xmlns:a16="http://schemas.microsoft.com/office/drawing/2014/main" val="2074917678"/>
                    </a:ext>
                  </a:extLst>
                </a:gridCol>
                <a:gridCol w="914851">
                  <a:extLst>
                    <a:ext uri="{9D8B030D-6E8A-4147-A177-3AD203B41FA5}">
                      <a16:colId xmlns:a16="http://schemas.microsoft.com/office/drawing/2014/main" val="1844038157"/>
                    </a:ext>
                  </a:extLst>
                </a:gridCol>
                <a:gridCol w="570841">
                  <a:extLst>
                    <a:ext uri="{9D8B030D-6E8A-4147-A177-3AD203B41FA5}">
                      <a16:colId xmlns:a16="http://schemas.microsoft.com/office/drawing/2014/main" val="4208562990"/>
                    </a:ext>
                  </a:extLst>
                </a:gridCol>
                <a:gridCol w="788884">
                  <a:extLst>
                    <a:ext uri="{9D8B030D-6E8A-4147-A177-3AD203B41FA5}">
                      <a16:colId xmlns:a16="http://schemas.microsoft.com/office/drawing/2014/main" val="330088905"/>
                    </a:ext>
                  </a:extLst>
                </a:gridCol>
                <a:gridCol w="687252">
                  <a:extLst>
                    <a:ext uri="{9D8B030D-6E8A-4147-A177-3AD203B41FA5}">
                      <a16:colId xmlns:a16="http://schemas.microsoft.com/office/drawing/2014/main" val="3332434597"/>
                    </a:ext>
                  </a:extLst>
                </a:gridCol>
                <a:gridCol w="761150">
                  <a:extLst>
                    <a:ext uri="{9D8B030D-6E8A-4147-A177-3AD203B41FA5}">
                      <a16:colId xmlns:a16="http://schemas.microsoft.com/office/drawing/2014/main" val="2893978206"/>
                    </a:ext>
                  </a:extLst>
                </a:gridCol>
                <a:gridCol w="1404064">
                  <a:extLst>
                    <a:ext uri="{9D8B030D-6E8A-4147-A177-3AD203B41FA5}">
                      <a16:colId xmlns:a16="http://schemas.microsoft.com/office/drawing/2014/main" val="3012031100"/>
                    </a:ext>
                  </a:extLst>
                </a:gridCol>
              </a:tblGrid>
              <a:tr h="1475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순번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발송일자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종류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제목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수신자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조건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내용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014411"/>
                  </a:ext>
                </a:extLst>
              </a:tr>
              <a:tr h="1475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/>
                        <a:t>1</a:t>
                      </a:r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/>
                        <a:t>발생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/>
                        <a:t>충돌 발생 알림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394147"/>
                  </a:ext>
                </a:extLst>
              </a:tr>
              <a:tr h="147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</a:t>
                      </a:r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경계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165874"/>
                  </a:ext>
                </a:extLst>
              </a:tr>
              <a:tr h="147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3</a:t>
                      </a:r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0033907"/>
                  </a:ext>
                </a:extLst>
              </a:tr>
              <a:tr h="147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4</a:t>
                      </a:r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306791"/>
                  </a:ext>
                </a:extLst>
              </a:tr>
              <a:tr h="147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5</a:t>
                      </a:r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0651794"/>
                  </a:ext>
                </a:extLst>
              </a:tr>
            </a:tbl>
          </a:graphicData>
        </a:graphic>
      </p:graphicFrame>
      <p:sp>
        <p:nvSpPr>
          <p:cNvPr id="94" name="직사각형 93">
            <a:extLst>
              <a:ext uri="{FF2B5EF4-FFF2-40B4-BE49-F238E27FC236}">
                <a16:creationId xmlns:a16="http://schemas.microsoft.com/office/drawing/2014/main" id="{6011EE13-19DF-9FDD-8905-395EF369AD1D}"/>
              </a:ext>
            </a:extLst>
          </p:cNvPr>
          <p:cNvSpPr/>
          <p:nvPr/>
        </p:nvSpPr>
        <p:spPr>
          <a:xfrm>
            <a:off x="8929422" y="3219552"/>
            <a:ext cx="86044" cy="109728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0C6D788-72BB-1B96-6D33-ABECC66C7CE1}"/>
              </a:ext>
            </a:extLst>
          </p:cNvPr>
          <p:cNvSpPr/>
          <p:nvPr/>
        </p:nvSpPr>
        <p:spPr>
          <a:xfrm>
            <a:off x="8949405" y="3347927"/>
            <a:ext cx="46770" cy="59303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6740893-E82A-1CF7-1C1A-BD8159F43207}"/>
              </a:ext>
            </a:extLst>
          </p:cNvPr>
          <p:cNvSpPr txBox="1"/>
          <p:nvPr/>
        </p:nvSpPr>
        <p:spPr>
          <a:xfrm>
            <a:off x="3324058" y="2914944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기간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A50A2D9E-0694-E4EF-FF7B-C63BE4001094}"/>
              </a:ext>
            </a:extLst>
          </p:cNvPr>
          <p:cNvSpPr/>
          <p:nvPr/>
        </p:nvSpPr>
        <p:spPr>
          <a:xfrm>
            <a:off x="3615315" y="2914379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2024-01-01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E7C97C27-C596-9F86-8344-6983297A453C}"/>
              </a:ext>
            </a:extLst>
          </p:cNvPr>
          <p:cNvGrpSpPr/>
          <p:nvPr/>
        </p:nvGrpSpPr>
        <p:grpSpPr>
          <a:xfrm>
            <a:off x="4264406" y="2945917"/>
            <a:ext cx="107951" cy="140795"/>
            <a:chOff x="6838949" y="3072129"/>
            <a:chExt cx="107951" cy="140795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6997E7E6-1DDA-1480-9F1B-827A0D70C11E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2CEC927E-179D-D4D9-8017-83418406358F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970F98E5-5C58-FA2A-E7A9-40C56CC1E19C}"/>
              </a:ext>
            </a:extLst>
          </p:cNvPr>
          <p:cNvSpPr/>
          <p:nvPr/>
        </p:nvSpPr>
        <p:spPr>
          <a:xfrm>
            <a:off x="4783257" y="2914379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2024-01-31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EEBCF2F6-1500-2AC1-93A0-7E7CBD951C5B}"/>
              </a:ext>
            </a:extLst>
          </p:cNvPr>
          <p:cNvGrpSpPr/>
          <p:nvPr/>
        </p:nvGrpSpPr>
        <p:grpSpPr>
          <a:xfrm>
            <a:off x="5432348" y="2945917"/>
            <a:ext cx="107951" cy="140795"/>
            <a:chOff x="6838949" y="3072129"/>
            <a:chExt cx="107951" cy="140795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59B272F0-77E0-E33C-FFC5-3E3AF5135FE0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CB2D421E-10B2-23D4-4526-5DC6DE62AB76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230073A-C890-9508-76D3-1E13660E2A51}"/>
              </a:ext>
            </a:extLst>
          </p:cNvPr>
          <p:cNvSpPr/>
          <p:nvPr/>
        </p:nvSpPr>
        <p:spPr>
          <a:xfrm>
            <a:off x="4436216" y="2914944"/>
            <a:ext cx="34704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3B5AE46C-0ED0-DE7F-3D21-41476F6DEC3C}"/>
              </a:ext>
            </a:extLst>
          </p:cNvPr>
          <p:cNvSpPr/>
          <p:nvPr/>
        </p:nvSpPr>
        <p:spPr>
          <a:xfrm>
            <a:off x="8511104" y="2953019"/>
            <a:ext cx="504362" cy="18984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다운로드</a:t>
            </a: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61C1DECC-6D61-279F-17D9-3CD40E5AEFD0}"/>
              </a:ext>
            </a:extLst>
          </p:cNvPr>
          <p:cNvSpPr/>
          <p:nvPr/>
        </p:nvSpPr>
        <p:spPr>
          <a:xfrm>
            <a:off x="7928679" y="2953019"/>
            <a:ext cx="504362" cy="18984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인쇄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0628A2C1-FDAD-008B-C505-8C713BF8FBA6}"/>
              </a:ext>
            </a:extLst>
          </p:cNvPr>
          <p:cNvSpPr/>
          <p:nvPr/>
        </p:nvSpPr>
        <p:spPr>
          <a:xfrm>
            <a:off x="5462664" y="5142512"/>
            <a:ext cx="1413555" cy="24622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 1  2  </a:t>
            </a:r>
            <a:r>
              <a:rPr lang="en-US" altLang="ko-KR" sz="10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r>
              <a:rPr lang="en-US" altLang="ko-KR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4  5  6 …. 9  10 &gt;</a:t>
            </a:r>
            <a:endParaRPr lang="ko-KR" altLang="en-US" sz="1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AAAA397E-CF63-A505-E710-68C6DEE83A9C}"/>
              </a:ext>
            </a:extLst>
          </p:cNvPr>
          <p:cNvSpPr/>
          <p:nvPr/>
        </p:nvSpPr>
        <p:spPr>
          <a:xfrm>
            <a:off x="1260634" y="1506318"/>
            <a:ext cx="174542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충돌발생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94C9C8B-32CF-EF9D-6AED-6E870575FAD4}"/>
              </a:ext>
            </a:extLst>
          </p:cNvPr>
          <p:cNvGrpSpPr/>
          <p:nvPr/>
        </p:nvGrpSpPr>
        <p:grpSpPr>
          <a:xfrm>
            <a:off x="7097278" y="2912377"/>
            <a:ext cx="705600" cy="185903"/>
            <a:chOff x="3092989" y="2526963"/>
            <a:chExt cx="705600" cy="185903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34D4C84A-73BC-6EF9-1541-9400AC4E977C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32" name="그래픽 31">
              <a:extLst>
                <a:ext uri="{FF2B5EF4-FFF2-40B4-BE49-F238E27FC236}">
                  <a16:creationId xmlns:a16="http://schemas.microsoft.com/office/drawing/2014/main" id="{66C6C742-94CE-3EFE-D8FC-AE8F019C84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0CF2C94E-20FF-9424-0219-55265E0663B3}"/>
              </a:ext>
            </a:extLst>
          </p:cNvPr>
          <p:cNvSpPr/>
          <p:nvPr/>
        </p:nvSpPr>
        <p:spPr>
          <a:xfrm>
            <a:off x="2397163" y="3839580"/>
            <a:ext cx="504362" cy="170832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삭제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D17EEC3F-1B20-364B-33BA-B67B21E81069}"/>
              </a:ext>
            </a:extLst>
          </p:cNvPr>
          <p:cNvSpPr/>
          <p:nvPr/>
        </p:nvSpPr>
        <p:spPr>
          <a:xfrm>
            <a:off x="1331736" y="3842272"/>
            <a:ext cx="504362" cy="170832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추가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F7C8536-65C6-DD0A-4E6D-BB93065F8622}"/>
              </a:ext>
            </a:extLst>
          </p:cNvPr>
          <p:cNvGrpSpPr/>
          <p:nvPr/>
        </p:nvGrpSpPr>
        <p:grpSpPr>
          <a:xfrm>
            <a:off x="2901525" y="1579297"/>
            <a:ext cx="41784" cy="37048"/>
            <a:chOff x="7395066" y="3990095"/>
            <a:chExt cx="41784" cy="37048"/>
          </a:xfrm>
        </p:grpSpPr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E652F87D-9029-4803-3D8A-D2CB2CDE058A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607BA58E-B250-4F4B-B089-FF2B2434ED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B0D4C73-6459-AF09-3A34-36277788A90E}"/>
              </a:ext>
            </a:extLst>
          </p:cNvPr>
          <p:cNvCxnSpPr>
            <a:cxnSpLocks/>
          </p:cNvCxnSpPr>
          <p:nvPr/>
        </p:nvCxnSpPr>
        <p:spPr>
          <a:xfrm>
            <a:off x="2191768" y="2537309"/>
            <a:ext cx="0" cy="123461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523EC6CF-852D-C1BB-C8C1-9A6CC9F18EB2}"/>
              </a:ext>
            </a:extLst>
          </p:cNvPr>
          <p:cNvSpPr/>
          <p:nvPr/>
        </p:nvSpPr>
        <p:spPr>
          <a:xfrm>
            <a:off x="494185" y="1062496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2035AC2F-6876-2CA7-EC07-578F48B5D49C}"/>
              </a:ext>
            </a:extLst>
          </p:cNvPr>
          <p:cNvSpPr/>
          <p:nvPr/>
        </p:nvSpPr>
        <p:spPr>
          <a:xfrm>
            <a:off x="6227929" y="3422707"/>
            <a:ext cx="375840" cy="143453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확인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D6AA165D-2EA8-A61A-3118-DB16C99DC0BB}"/>
              </a:ext>
            </a:extLst>
          </p:cNvPr>
          <p:cNvSpPr/>
          <p:nvPr/>
        </p:nvSpPr>
        <p:spPr>
          <a:xfrm>
            <a:off x="5793601" y="1397540"/>
            <a:ext cx="375840" cy="143453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관리</a:t>
            </a: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FC075412-BDEE-A29D-D157-2EAFFE79F20A}"/>
              </a:ext>
            </a:extLst>
          </p:cNvPr>
          <p:cNvSpPr/>
          <p:nvPr/>
        </p:nvSpPr>
        <p:spPr>
          <a:xfrm>
            <a:off x="4103197" y="8961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D9BC6431-C983-E57C-003D-13C5B9D765B8}"/>
              </a:ext>
            </a:extLst>
          </p:cNvPr>
          <p:cNvSpPr/>
          <p:nvPr/>
        </p:nvSpPr>
        <p:spPr>
          <a:xfrm>
            <a:off x="3880868" y="2624000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5AFC62F1-B22F-BAB5-C0A6-56B0DD96F9BA}"/>
              </a:ext>
            </a:extLst>
          </p:cNvPr>
          <p:cNvSpPr/>
          <p:nvPr/>
        </p:nvSpPr>
        <p:spPr>
          <a:xfrm>
            <a:off x="2428501" y="6243613"/>
            <a:ext cx="504362" cy="170832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삭제</a:t>
            </a: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A06767B4-46CB-02BA-6ED6-A199AE58E6AD}"/>
              </a:ext>
            </a:extLst>
          </p:cNvPr>
          <p:cNvSpPr/>
          <p:nvPr/>
        </p:nvSpPr>
        <p:spPr>
          <a:xfrm>
            <a:off x="1880296" y="6243613"/>
            <a:ext cx="504362" cy="170832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/>
              <a:t>저장</a:t>
            </a:r>
            <a:endParaRPr lang="ko-KR" altLang="en-US" sz="600" dirty="0"/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E175795B-AE01-6FBB-EC9F-E18030D9A9C0}"/>
              </a:ext>
            </a:extLst>
          </p:cNvPr>
          <p:cNvCxnSpPr>
            <a:cxnSpLocks/>
          </p:cNvCxnSpPr>
          <p:nvPr/>
        </p:nvCxnSpPr>
        <p:spPr>
          <a:xfrm flipH="1">
            <a:off x="616980" y="6137982"/>
            <a:ext cx="249586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77F4137B-0CCA-59C2-861C-38910D5AFDEB}"/>
              </a:ext>
            </a:extLst>
          </p:cNvPr>
          <p:cNvSpPr txBox="1"/>
          <p:nvPr/>
        </p:nvSpPr>
        <p:spPr>
          <a:xfrm>
            <a:off x="5659858" y="2917651"/>
            <a:ext cx="505514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발신 종류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B084885C-5CE2-0023-2FA2-CFC9178726FB}"/>
              </a:ext>
            </a:extLst>
          </p:cNvPr>
          <p:cNvSpPr/>
          <p:nvPr/>
        </p:nvSpPr>
        <p:spPr>
          <a:xfrm>
            <a:off x="6229054" y="2912378"/>
            <a:ext cx="705600" cy="2085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충돌발생</a:t>
            </a:r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6D45C8F0-B601-F767-EAAF-84716A30C017}"/>
              </a:ext>
            </a:extLst>
          </p:cNvPr>
          <p:cNvGrpSpPr/>
          <p:nvPr/>
        </p:nvGrpSpPr>
        <p:grpSpPr>
          <a:xfrm>
            <a:off x="6823813" y="3001587"/>
            <a:ext cx="41784" cy="37048"/>
            <a:chOff x="7395066" y="3990095"/>
            <a:chExt cx="41784" cy="37048"/>
          </a:xfrm>
        </p:grpSpPr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B41F41EB-F123-6EAD-894A-5531C430ED48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EAABE7F0-8991-7673-8B60-4E07082A04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타원 120">
            <a:extLst>
              <a:ext uri="{FF2B5EF4-FFF2-40B4-BE49-F238E27FC236}">
                <a16:creationId xmlns:a16="http://schemas.microsoft.com/office/drawing/2014/main" id="{437C374B-29F8-EBA2-CDCF-9FEC5E2ECD08}"/>
              </a:ext>
            </a:extLst>
          </p:cNvPr>
          <p:cNvSpPr/>
          <p:nvPr/>
        </p:nvSpPr>
        <p:spPr>
          <a:xfrm>
            <a:off x="8380451" y="2781529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1312990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71AD1C-3C54-3037-7AB1-8AC3EA4C6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시스템운영</a:t>
            </a:r>
            <a:r>
              <a:rPr lang="en-US" altLang="ko-KR" dirty="0"/>
              <a:t>-</a:t>
            </a:r>
            <a:r>
              <a:rPr lang="ko-KR" altLang="en-US" dirty="0"/>
              <a:t>데이터 조회</a:t>
            </a:r>
          </a:p>
        </p:txBody>
      </p:sp>
    </p:spTree>
    <p:extLst>
      <p:ext uri="{BB962C8B-B14F-4D97-AF65-F5344CB8AC3E}">
        <p14:creationId xmlns:p14="http://schemas.microsoft.com/office/powerpoint/2010/main" val="3264634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1DD4B5E-48FA-AF40-AE2A-F64D77E7FF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F-020201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21BE70-EE23-08DA-0868-0CEC602A9E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시스템운영</a:t>
            </a:r>
            <a:r>
              <a:rPr lang="en-US" altLang="ko-KR" dirty="0"/>
              <a:t>-</a:t>
            </a:r>
            <a:r>
              <a:rPr lang="ko-KR" altLang="en-US" dirty="0"/>
              <a:t>데이터조회 </a:t>
            </a:r>
            <a:r>
              <a:rPr lang="en-US" altLang="ko-KR" dirty="0"/>
              <a:t>– </a:t>
            </a:r>
            <a:r>
              <a:rPr lang="ko-KR" altLang="en-US" dirty="0"/>
              <a:t>이력 조회 </a:t>
            </a:r>
            <a:r>
              <a:rPr lang="en-US" altLang="ko-KR" dirty="0"/>
              <a:t>(</a:t>
            </a:r>
            <a:r>
              <a:rPr lang="ko-KR" altLang="en-US" dirty="0"/>
              <a:t>노후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76D5E0-0E16-1A9E-5B63-931111E36C6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2024-02-21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663B2F-B55F-C98D-EE95-6BE9742BE70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19</a:t>
            </a:fld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B7BC315B-EA9F-C98C-E307-17572BEC7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869988"/>
              </p:ext>
            </p:extLst>
          </p:nvPr>
        </p:nvGraphicFramePr>
        <p:xfrm>
          <a:off x="9463530" y="533911"/>
          <a:ext cx="2404668" cy="21068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교량</a:t>
                      </a:r>
                      <a:r>
                        <a:rPr lang="en-US" altLang="ko-KR" sz="700" dirty="0"/>
                        <a:t> </a:t>
                      </a:r>
                      <a:r>
                        <a:rPr lang="ko-KR" altLang="en-US" sz="700" dirty="0"/>
                        <a:t>및 기간 선택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노후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화재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충돌 조회 선택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노후 데이터 이력 조회</a:t>
                      </a:r>
                      <a:endParaRPr lang="en-US" altLang="ko-KR" sz="700" dirty="0"/>
                    </a:p>
                    <a:p>
                      <a:pPr latinLnBrk="1"/>
                      <a:r>
                        <a:rPr lang="en-US" altLang="ko-KR" sz="700" dirty="0"/>
                        <a:t>- 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</a:rPr>
                        <a:t>조회할 데이터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</a:rPr>
                        <a:t>노출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</a:rPr>
                        <a:t>는 협의 후 결정</a:t>
                      </a:r>
                      <a:endParaRPr lang="en-US" altLang="ko-KR" sz="7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D0FE491-2414-8275-F7BE-A5DAA45F8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325797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091F88D6-FE96-B1EF-49C2-C59CEB7DFF5B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DBEB4D2-FE2D-1C58-849E-CAABB663A512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E3F35-D562-3DEF-F1DF-60C552FA14C7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6FF0E0-15F1-52DF-598C-AAF1B2BB6558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알림배치</a:t>
            </a:r>
            <a:endParaRPr lang="ko-KR" altLang="en-US" sz="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82DEA8-51D4-B760-59A9-5F4C10934D25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BCF637-EB3C-955B-436C-362A2C045EFE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680411-9543-883F-C455-B2FE312402B5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768501-C540-EC7C-9657-5518EEEBDD27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DD6198-700C-47C1-1854-1AD65DDDBA81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98C9C98-A966-1208-B60D-87A594FAB142}"/>
              </a:ext>
            </a:extLst>
          </p:cNvPr>
          <p:cNvSpPr/>
          <p:nvPr/>
        </p:nvSpPr>
        <p:spPr>
          <a:xfrm>
            <a:off x="564216" y="984361"/>
            <a:ext cx="8510745" cy="70280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67226D6-046B-5157-A033-80C6606AF48B}"/>
              </a:ext>
            </a:extLst>
          </p:cNvPr>
          <p:cNvSpPr/>
          <p:nvPr/>
        </p:nvSpPr>
        <p:spPr>
          <a:xfrm>
            <a:off x="1139958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113C76-E2FA-8EA5-E35D-5C99B09EFB7A}"/>
              </a:ext>
            </a:extLst>
          </p:cNvPr>
          <p:cNvSpPr txBox="1"/>
          <p:nvPr/>
        </p:nvSpPr>
        <p:spPr>
          <a:xfrm>
            <a:off x="650790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/>
              <a:t>관리부서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9D730EE-E645-6DC5-B859-3B121486460E}"/>
              </a:ext>
            </a:extLst>
          </p:cNvPr>
          <p:cNvSpPr/>
          <p:nvPr/>
        </p:nvSpPr>
        <p:spPr>
          <a:xfrm>
            <a:off x="3944844" y="1098395"/>
            <a:ext cx="197289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서해안고속도로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ECF0A8-E548-BEB6-E570-74A93EB34918}"/>
              </a:ext>
            </a:extLst>
          </p:cNvPr>
          <p:cNvSpPr txBox="1"/>
          <p:nvPr/>
        </p:nvSpPr>
        <p:spPr>
          <a:xfrm>
            <a:off x="3379241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관리노선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88E3D52-C55F-3B4B-EADC-24DF773F9011}"/>
              </a:ext>
            </a:extLst>
          </p:cNvPr>
          <p:cNvSpPr/>
          <p:nvPr/>
        </p:nvSpPr>
        <p:spPr>
          <a:xfrm>
            <a:off x="217411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관리소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4AD9BBA-C4CD-41F0-FDC6-9872553F966D}"/>
              </a:ext>
            </a:extLst>
          </p:cNvPr>
          <p:cNvSpPr/>
          <p:nvPr/>
        </p:nvSpPr>
        <p:spPr>
          <a:xfrm>
            <a:off x="653520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서해대교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1CDA97-745A-244A-7280-0BE1DDAFE678}"/>
              </a:ext>
            </a:extLst>
          </p:cNvPr>
          <p:cNvSpPr txBox="1"/>
          <p:nvPr/>
        </p:nvSpPr>
        <p:spPr>
          <a:xfrm>
            <a:off x="6241645" y="110827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B537CAA-C54A-70AB-A1CA-96AB373F9A24}"/>
              </a:ext>
            </a:extLst>
          </p:cNvPr>
          <p:cNvGrpSpPr/>
          <p:nvPr/>
        </p:nvGrpSpPr>
        <p:grpSpPr>
          <a:xfrm>
            <a:off x="7418559" y="1178952"/>
            <a:ext cx="41784" cy="37048"/>
            <a:chOff x="7395066" y="3990095"/>
            <a:chExt cx="41784" cy="37048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F98A4163-DBAE-EAD0-DE42-BD1511526920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4D5C982F-72CC-DA8B-5420-17B08EEF17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F2F4372-E4B8-0CAA-4624-DF73E5F3F35A}"/>
              </a:ext>
            </a:extLst>
          </p:cNvPr>
          <p:cNvGrpSpPr/>
          <p:nvPr/>
        </p:nvGrpSpPr>
        <p:grpSpPr>
          <a:xfrm>
            <a:off x="5788358" y="1178952"/>
            <a:ext cx="41784" cy="37048"/>
            <a:chOff x="7395066" y="3990095"/>
            <a:chExt cx="41784" cy="37048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8570EBD-D1E9-4B81-8090-2E112640B633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EC184A97-D22C-CEBC-C8FB-AEAA383A6F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F30FA71-F7F8-D12F-8935-E00E0CB1C1F5}"/>
              </a:ext>
            </a:extLst>
          </p:cNvPr>
          <p:cNvGrpSpPr/>
          <p:nvPr/>
        </p:nvGrpSpPr>
        <p:grpSpPr>
          <a:xfrm>
            <a:off x="3033623" y="1178952"/>
            <a:ext cx="41784" cy="37048"/>
            <a:chOff x="7395066" y="3990095"/>
            <a:chExt cx="41784" cy="37048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2A7B3FD5-F921-AB4A-DD07-849DB130CBF4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0D6DA68-2C3A-22C2-CEEB-FE02BB2A89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F1CE9AD-A289-3325-2216-79F44C2D0619}"/>
              </a:ext>
            </a:extLst>
          </p:cNvPr>
          <p:cNvGrpSpPr/>
          <p:nvPr/>
        </p:nvGrpSpPr>
        <p:grpSpPr>
          <a:xfrm>
            <a:off x="2002836" y="1178952"/>
            <a:ext cx="41784" cy="37048"/>
            <a:chOff x="7395066" y="3990095"/>
            <a:chExt cx="41784" cy="37048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8A2ACBA0-CC82-48C5-753C-714638664C99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30E5C222-5A72-D605-5CD1-AED2ADED01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9463830A-0FE5-6D3D-7948-D2A2218F71C7}"/>
              </a:ext>
            </a:extLst>
          </p:cNvPr>
          <p:cNvSpPr txBox="1"/>
          <p:nvPr/>
        </p:nvSpPr>
        <p:spPr>
          <a:xfrm>
            <a:off x="847960" y="1384192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기간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4A8DB59-9492-3D89-2C27-8E756C8E8622}"/>
              </a:ext>
            </a:extLst>
          </p:cNvPr>
          <p:cNvSpPr/>
          <p:nvPr/>
        </p:nvSpPr>
        <p:spPr>
          <a:xfrm>
            <a:off x="1139217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2024-01-01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BA9BD90-58A0-EE2F-FA28-77C337BEB153}"/>
              </a:ext>
            </a:extLst>
          </p:cNvPr>
          <p:cNvGrpSpPr/>
          <p:nvPr/>
        </p:nvGrpSpPr>
        <p:grpSpPr>
          <a:xfrm>
            <a:off x="1788308" y="1415165"/>
            <a:ext cx="107951" cy="140795"/>
            <a:chOff x="6838949" y="3072129"/>
            <a:chExt cx="107951" cy="140795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5BDBA4A-8041-6BA2-B253-D774008E89A9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3EEBB4E-A4B7-B0D1-E9F9-BE5B1CDCC89B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256C126-EC9E-08BC-E7E1-29B22075DC3E}"/>
              </a:ext>
            </a:extLst>
          </p:cNvPr>
          <p:cNvSpPr/>
          <p:nvPr/>
        </p:nvSpPr>
        <p:spPr>
          <a:xfrm>
            <a:off x="2307159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2024-01-31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F1005267-04D3-405C-51BE-D52E47E725B1}"/>
              </a:ext>
            </a:extLst>
          </p:cNvPr>
          <p:cNvGrpSpPr/>
          <p:nvPr/>
        </p:nvGrpSpPr>
        <p:grpSpPr>
          <a:xfrm>
            <a:off x="2956250" y="1415165"/>
            <a:ext cx="107951" cy="140795"/>
            <a:chOff x="6838949" y="3072129"/>
            <a:chExt cx="107951" cy="140795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1923E08-8C86-FA6B-FA51-7B08FA3397A0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97BCA92-8035-4E45-E174-33702EC7155C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3405560-CAF7-832B-801F-A5BA8A955ECF}"/>
              </a:ext>
            </a:extLst>
          </p:cNvPr>
          <p:cNvSpPr/>
          <p:nvPr/>
        </p:nvSpPr>
        <p:spPr>
          <a:xfrm>
            <a:off x="1960118" y="1384192"/>
            <a:ext cx="34704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0E40C28C-70BD-9911-A574-71ACD31BB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945798"/>
              </p:ext>
            </p:extLst>
          </p:nvPr>
        </p:nvGraphicFramePr>
        <p:xfrm>
          <a:off x="747369" y="2140257"/>
          <a:ext cx="8182053" cy="21636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0895">
                  <a:extLst>
                    <a:ext uri="{9D8B030D-6E8A-4147-A177-3AD203B41FA5}">
                      <a16:colId xmlns:a16="http://schemas.microsoft.com/office/drawing/2014/main" val="1283401675"/>
                    </a:ext>
                  </a:extLst>
                </a:gridCol>
                <a:gridCol w="1620668">
                  <a:extLst>
                    <a:ext uri="{9D8B030D-6E8A-4147-A177-3AD203B41FA5}">
                      <a16:colId xmlns:a16="http://schemas.microsoft.com/office/drawing/2014/main" val="166524020"/>
                    </a:ext>
                  </a:extLst>
                </a:gridCol>
                <a:gridCol w="996098">
                  <a:extLst>
                    <a:ext uri="{9D8B030D-6E8A-4147-A177-3AD203B41FA5}">
                      <a16:colId xmlns:a16="http://schemas.microsoft.com/office/drawing/2014/main" val="1136848906"/>
                    </a:ext>
                  </a:extLst>
                </a:gridCol>
                <a:gridCol w="996098">
                  <a:extLst>
                    <a:ext uri="{9D8B030D-6E8A-4147-A177-3AD203B41FA5}">
                      <a16:colId xmlns:a16="http://schemas.microsoft.com/office/drawing/2014/main" val="3719447827"/>
                    </a:ext>
                  </a:extLst>
                </a:gridCol>
                <a:gridCol w="996098">
                  <a:extLst>
                    <a:ext uri="{9D8B030D-6E8A-4147-A177-3AD203B41FA5}">
                      <a16:colId xmlns:a16="http://schemas.microsoft.com/office/drawing/2014/main" val="4251634988"/>
                    </a:ext>
                  </a:extLst>
                </a:gridCol>
                <a:gridCol w="996098">
                  <a:extLst>
                    <a:ext uri="{9D8B030D-6E8A-4147-A177-3AD203B41FA5}">
                      <a16:colId xmlns:a16="http://schemas.microsoft.com/office/drawing/2014/main" val="850152834"/>
                    </a:ext>
                  </a:extLst>
                </a:gridCol>
                <a:gridCol w="996098">
                  <a:extLst>
                    <a:ext uri="{9D8B030D-6E8A-4147-A177-3AD203B41FA5}">
                      <a16:colId xmlns:a16="http://schemas.microsoft.com/office/drawing/2014/main" val="1461240367"/>
                    </a:ext>
                  </a:extLst>
                </a:gridCol>
              </a:tblGrid>
              <a:tr h="477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수집일시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Eui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채널번호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평균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최대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최소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표준편차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123905"/>
                  </a:ext>
                </a:extLst>
              </a:tr>
              <a:tr h="3372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2023-10-10 10:58:32.480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140C5BFFFF610596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5517"/>
                  </a:ext>
                </a:extLst>
              </a:tr>
              <a:tr h="337223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770485"/>
                  </a:ext>
                </a:extLst>
              </a:tr>
              <a:tr h="337223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209266"/>
                  </a:ext>
                </a:extLst>
              </a:tr>
              <a:tr h="337223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37391"/>
                  </a:ext>
                </a:extLst>
              </a:tr>
              <a:tr h="33722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0210120"/>
                  </a:ext>
                </a:extLst>
              </a:tr>
            </a:tbl>
          </a:graphicData>
        </a:graphic>
      </p:graphicFrame>
      <p:sp>
        <p:nvSpPr>
          <p:cNvPr id="57" name="직사각형 56">
            <a:extLst>
              <a:ext uri="{FF2B5EF4-FFF2-40B4-BE49-F238E27FC236}">
                <a16:creationId xmlns:a16="http://schemas.microsoft.com/office/drawing/2014/main" id="{B78371C2-D1CD-62FD-3ADC-EAC27153600C}"/>
              </a:ext>
            </a:extLst>
          </p:cNvPr>
          <p:cNvSpPr/>
          <p:nvPr/>
        </p:nvSpPr>
        <p:spPr>
          <a:xfrm>
            <a:off x="4107753" y="4617767"/>
            <a:ext cx="1413555" cy="24622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 1  2  </a:t>
            </a:r>
            <a:r>
              <a:rPr lang="en-US" altLang="ko-KR" sz="10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r>
              <a:rPr lang="en-US" altLang="ko-KR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4  5  6 …. 9  10 &gt;</a:t>
            </a:r>
            <a:endParaRPr lang="ko-KR" altLang="en-US" sz="1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E6059A1-6613-8984-E309-E4166F39DDED}"/>
              </a:ext>
            </a:extLst>
          </p:cNvPr>
          <p:cNvSpPr/>
          <p:nvPr/>
        </p:nvSpPr>
        <p:spPr>
          <a:xfrm>
            <a:off x="564216" y="2001049"/>
            <a:ext cx="8510745" cy="4428325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5D45CC2-32D4-B783-3BCB-6F23EFD44BBD}"/>
              </a:ext>
            </a:extLst>
          </p:cNvPr>
          <p:cNvSpPr txBox="1"/>
          <p:nvPr/>
        </p:nvSpPr>
        <p:spPr>
          <a:xfrm>
            <a:off x="610170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노후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641ED2F-32BE-757A-6590-8F6C763BBC38}"/>
              </a:ext>
            </a:extLst>
          </p:cNvPr>
          <p:cNvSpPr txBox="1"/>
          <p:nvPr/>
        </p:nvSpPr>
        <p:spPr>
          <a:xfrm>
            <a:off x="920758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화재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E827F63-D40D-2073-3671-F04113128CD0}"/>
              </a:ext>
            </a:extLst>
          </p:cNvPr>
          <p:cNvSpPr txBox="1"/>
          <p:nvPr/>
        </p:nvSpPr>
        <p:spPr>
          <a:xfrm>
            <a:off x="1235829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</a:rPr>
              <a:t>충돌</a:t>
            </a: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E1C6AC0A-A7B5-C904-15BE-BAE65570023D}"/>
              </a:ext>
            </a:extLst>
          </p:cNvPr>
          <p:cNvSpPr/>
          <p:nvPr/>
        </p:nvSpPr>
        <p:spPr>
          <a:xfrm>
            <a:off x="575758" y="1007026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C10EB6D-3977-4642-9E5F-B8930F41BD4F}"/>
              </a:ext>
            </a:extLst>
          </p:cNvPr>
          <p:cNvSpPr/>
          <p:nvPr/>
        </p:nvSpPr>
        <p:spPr>
          <a:xfrm>
            <a:off x="475768" y="173851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00C9D51-BB29-6694-3194-1A91086FD0F2}"/>
              </a:ext>
            </a:extLst>
          </p:cNvPr>
          <p:cNvSpPr/>
          <p:nvPr/>
        </p:nvSpPr>
        <p:spPr>
          <a:xfrm>
            <a:off x="4812802" y="2044632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D7FA8840-61C5-6E87-510C-61A31CA8764B}"/>
              </a:ext>
            </a:extLst>
          </p:cNvPr>
          <p:cNvGrpSpPr/>
          <p:nvPr/>
        </p:nvGrpSpPr>
        <p:grpSpPr>
          <a:xfrm>
            <a:off x="3267977" y="1392728"/>
            <a:ext cx="705600" cy="185903"/>
            <a:chOff x="3092989" y="2526963"/>
            <a:chExt cx="705600" cy="185903"/>
          </a:xfrm>
        </p:grpSpPr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5EEB067E-82A8-B68B-298B-C0AAF70FA0EC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72" name="그래픽 71">
              <a:extLst>
                <a:ext uri="{FF2B5EF4-FFF2-40B4-BE49-F238E27FC236}">
                  <a16:creationId xmlns:a16="http://schemas.microsoft.com/office/drawing/2014/main" id="{6D5C9F91-BFC3-98E2-F0D0-FAFD0BA4C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C7C02B7-BCA1-535D-634E-AFA70218222A}"/>
              </a:ext>
            </a:extLst>
          </p:cNvPr>
          <p:cNvSpPr/>
          <p:nvPr/>
        </p:nvSpPr>
        <p:spPr>
          <a:xfrm>
            <a:off x="8949404" y="2140258"/>
            <a:ext cx="66061" cy="216362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3A8BA16-B21D-F028-562A-8DA3E095BF30}"/>
              </a:ext>
            </a:extLst>
          </p:cNvPr>
          <p:cNvSpPr/>
          <p:nvPr/>
        </p:nvSpPr>
        <p:spPr>
          <a:xfrm>
            <a:off x="8949405" y="3347927"/>
            <a:ext cx="46770" cy="59303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558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81E4493-2BF0-FA92-9AFD-8680FFBC5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History</a:t>
            </a:r>
            <a:r>
              <a:rPr lang="ko-KR" altLang="en-US"/>
              <a:t> </a:t>
            </a:r>
            <a:r>
              <a:rPr lang="en-US" altLang="ko-KR"/>
              <a:t>List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968ADA1-5AE1-9764-BB24-F6BAA60062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본 문서의 계정 이력은 아래와 같음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E0C6972-3E16-25BC-659C-B7AD225943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704443"/>
              </p:ext>
            </p:extLst>
          </p:nvPr>
        </p:nvGraphicFramePr>
        <p:xfrm>
          <a:off x="2152650" y="1338027"/>
          <a:ext cx="7977830" cy="4283390"/>
        </p:xfrm>
        <a:graphic>
          <a:graphicData uri="http://schemas.openxmlformats.org/drawingml/2006/table">
            <a:tbl>
              <a:tblPr/>
              <a:tblGrid>
                <a:gridCol w="901450">
                  <a:extLst>
                    <a:ext uri="{9D8B030D-6E8A-4147-A177-3AD203B41FA5}">
                      <a16:colId xmlns:a16="http://schemas.microsoft.com/office/drawing/2014/main" val="3727015388"/>
                    </a:ext>
                  </a:extLst>
                </a:gridCol>
                <a:gridCol w="5147277">
                  <a:extLst>
                    <a:ext uri="{9D8B030D-6E8A-4147-A177-3AD203B41FA5}">
                      <a16:colId xmlns:a16="http://schemas.microsoft.com/office/drawing/2014/main" val="3878792320"/>
                    </a:ext>
                  </a:extLst>
                </a:gridCol>
                <a:gridCol w="946522">
                  <a:extLst>
                    <a:ext uri="{9D8B030D-6E8A-4147-A177-3AD203B41FA5}">
                      <a16:colId xmlns:a16="http://schemas.microsoft.com/office/drawing/2014/main" val="2627125136"/>
                    </a:ext>
                  </a:extLst>
                </a:gridCol>
                <a:gridCol w="982581">
                  <a:extLst>
                    <a:ext uri="{9D8B030D-6E8A-4147-A177-3AD203B41FA5}">
                      <a16:colId xmlns:a16="http://schemas.microsoft.com/office/drawing/2014/main" val="2560056200"/>
                    </a:ext>
                  </a:extLst>
                </a:gridCol>
              </a:tblGrid>
              <a:tr h="1833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일자</a:t>
                      </a:r>
                      <a:endParaRPr lang="ko-KR" altLang="en-US" sz="1400">
                        <a:effectLst/>
                      </a:endParaRP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개정 이력</a:t>
                      </a:r>
                      <a:endParaRPr lang="ko-KR" altLang="en-US" sz="1400">
                        <a:effectLst/>
                      </a:endParaRP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</a:t>
                      </a:r>
                      <a:endParaRPr lang="en-US" sz="1400">
                        <a:effectLst/>
                      </a:endParaRP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작성자</a:t>
                      </a:r>
                      <a:endParaRPr lang="ko-KR" altLang="en-US" sz="1400">
                        <a:effectLst/>
                      </a:endParaRP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474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>
                        <a:effectLst/>
                      </a:endParaRP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최초 작성</a:t>
                      </a:r>
                      <a:endParaRPr lang="ko-KR" altLang="en-US" sz="800">
                        <a:effectLst/>
                      </a:endParaRPr>
                    </a:p>
                  </a:txBody>
                  <a:tcPr marL="59041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</a:t>
                      </a:r>
                      <a:endParaRPr lang="ko-KR" altLang="en-US" sz="800">
                        <a:effectLst/>
                      </a:endParaRP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정광호</a:t>
                      </a:r>
                      <a:endParaRPr lang="ko-KR" altLang="en-US" sz="800">
                        <a:effectLst/>
                      </a:endParaRP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40671"/>
                  </a:ext>
                </a:extLst>
              </a:tr>
              <a:tr h="167583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59041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정광호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2096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59041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2541301"/>
                  </a:ext>
                </a:extLst>
              </a:tr>
              <a:tr h="293480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59041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850715"/>
                  </a:ext>
                </a:extLst>
              </a:tr>
              <a:tr h="293480"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59041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2545451"/>
                  </a:ext>
                </a:extLst>
              </a:tr>
              <a:tr h="293480"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59041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732951"/>
                  </a:ext>
                </a:extLst>
              </a:tr>
              <a:tr h="293480"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59041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9708547"/>
                  </a:ext>
                </a:extLst>
              </a:tr>
              <a:tr h="293480"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59041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1480138"/>
                  </a:ext>
                </a:extLst>
              </a:tr>
              <a:tr h="293480"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59041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4202798"/>
                  </a:ext>
                </a:extLst>
              </a:tr>
              <a:tr h="293480"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59041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738863"/>
                  </a:ext>
                </a:extLst>
              </a:tr>
              <a:tr h="293480"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59041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8963771"/>
                  </a:ext>
                </a:extLst>
              </a:tr>
              <a:tr h="293480"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59041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0700327"/>
                  </a:ext>
                </a:extLst>
              </a:tr>
              <a:tr h="293480"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59041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852775"/>
                  </a:ext>
                </a:extLst>
              </a:tr>
              <a:tr h="293480"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59041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3864877"/>
                  </a:ext>
                </a:extLst>
              </a:tr>
              <a:tr h="293480"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59041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6941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0928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103DB5D-52FD-8668-F567-CD2CC07854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F-020202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ADD8DB-B4CE-35BF-021C-F1CA95F64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시스템운영</a:t>
            </a:r>
            <a:r>
              <a:rPr lang="en-US" altLang="ko-KR" dirty="0"/>
              <a:t>-</a:t>
            </a:r>
            <a:r>
              <a:rPr lang="ko-KR" altLang="en-US" dirty="0"/>
              <a:t>데이터조회 </a:t>
            </a:r>
            <a:r>
              <a:rPr lang="en-US" altLang="ko-KR" dirty="0"/>
              <a:t>– </a:t>
            </a:r>
            <a:r>
              <a:rPr lang="ko-KR" altLang="en-US" dirty="0"/>
              <a:t>이력 조회 </a:t>
            </a:r>
            <a:r>
              <a:rPr lang="en-US" altLang="ko-KR" dirty="0"/>
              <a:t>(</a:t>
            </a:r>
            <a:r>
              <a:rPr lang="ko-KR" altLang="en-US" dirty="0"/>
              <a:t>화재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B7D461-8DCD-7AC1-FE34-FFF3B267828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2024-02-21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D1876F-C4C8-E777-50C3-D338699D83A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20</a:t>
            </a:fld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36AC04-954D-F6A2-F499-F976D2696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84659"/>
              </p:ext>
            </p:extLst>
          </p:nvPr>
        </p:nvGraphicFramePr>
        <p:xfrm>
          <a:off x="9463530" y="4336368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graphicFrame>
        <p:nvGraphicFramePr>
          <p:cNvPr id="8" name="표 15">
            <a:extLst>
              <a:ext uri="{FF2B5EF4-FFF2-40B4-BE49-F238E27FC236}">
                <a16:creationId xmlns:a16="http://schemas.microsoft.com/office/drawing/2014/main" id="{544B8FC4-39DC-1862-F0FF-34C4B4EE9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131249"/>
              </p:ext>
            </p:extLst>
          </p:nvPr>
        </p:nvGraphicFramePr>
        <p:xfrm>
          <a:off x="9463530" y="533911"/>
          <a:ext cx="2404668" cy="2000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화재 정보 이력 조회 양식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</a:rPr>
                        <a:t>양식 및 데이터 확정 필요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7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0FA0A63C-7BED-8B35-B3A4-5664942D781D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121FFB4-7570-4E17-B736-EB17F8F2D554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7A8340-E222-255F-9D3B-9C04CF0F77FB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A695B4-63C4-CBCC-4FA1-54EF5A3AEBFB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4C17C7-50B2-D242-FEAD-43BEA552ECEA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D9BD67-517F-0808-3B46-A72F354A1009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C17449-8E49-5DF2-1B2C-C19E0F1829B1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CECD23-4EC0-2487-F70A-3DB725D720CC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2C65F1-1F97-1C44-52E8-60E258583510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F26421-75B7-6AAF-4ED0-2F446C1AFDCD}"/>
              </a:ext>
            </a:extLst>
          </p:cNvPr>
          <p:cNvSpPr/>
          <p:nvPr/>
        </p:nvSpPr>
        <p:spPr>
          <a:xfrm>
            <a:off x="564216" y="984361"/>
            <a:ext cx="8510745" cy="70280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FEE6959-08E9-1687-B4E8-707113BB1871}"/>
              </a:ext>
            </a:extLst>
          </p:cNvPr>
          <p:cNvSpPr/>
          <p:nvPr/>
        </p:nvSpPr>
        <p:spPr>
          <a:xfrm>
            <a:off x="1139958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067D00-3FFA-BEC1-2B28-AD84E942CC6C}"/>
              </a:ext>
            </a:extLst>
          </p:cNvPr>
          <p:cNvSpPr txBox="1"/>
          <p:nvPr/>
        </p:nvSpPr>
        <p:spPr>
          <a:xfrm>
            <a:off x="650790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/>
              <a:t>관리부서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196AABA-72DC-B8FC-A1C4-79F4A9F90E81}"/>
              </a:ext>
            </a:extLst>
          </p:cNvPr>
          <p:cNvSpPr/>
          <p:nvPr/>
        </p:nvSpPr>
        <p:spPr>
          <a:xfrm>
            <a:off x="3944844" y="1098395"/>
            <a:ext cx="197289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서해안고속도로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55F1DD-42D6-5242-74A9-51BE7F11ADB6}"/>
              </a:ext>
            </a:extLst>
          </p:cNvPr>
          <p:cNvSpPr txBox="1"/>
          <p:nvPr/>
        </p:nvSpPr>
        <p:spPr>
          <a:xfrm>
            <a:off x="3379241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관리노선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216859A-B932-AEA9-19BF-4E5E97E5D6D0}"/>
              </a:ext>
            </a:extLst>
          </p:cNvPr>
          <p:cNvSpPr/>
          <p:nvPr/>
        </p:nvSpPr>
        <p:spPr>
          <a:xfrm>
            <a:off x="217411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관리소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E10C221-DAD6-2C04-1CDF-78BD1BC43AFF}"/>
              </a:ext>
            </a:extLst>
          </p:cNvPr>
          <p:cNvSpPr/>
          <p:nvPr/>
        </p:nvSpPr>
        <p:spPr>
          <a:xfrm>
            <a:off x="653520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서해대교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EBA8C9-B210-D104-82BA-63243F6D558D}"/>
              </a:ext>
            </a:extLst>
          </p:cNvPr>
          <p:cNvSpPr txBox="1"/>
          <p:nvPr/>
        </p:nvSpPr>
        <p:spPr>
          <a:xfrm>
            <a:off x="6241645" y="110827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4AD0C14-E210-9AD3-4167-051B17FA7841}"/>
              </a:ext>
            </a:extLst>
          </p:cNvPr>
          <p:cNvGrpSpPr/>
          <p:nvPr/>
        </p:nvGrpSpPr>
        <p:grpSpPr>
          <a:xfrm>
            <a:off x="7418559" y="1178952"/>
            <a:ext cx="41784" cy="37048"/>
            <a:chOff x="7395066" y="3990095"/>
            <a:chExt cx="41784" cy="37048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88498443-B778-3E53-7F67-2C1F792D0625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66159DB7-F353-2D58-81C5-A8758BB4C3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2ABA654-A53D-6565-3F56-07967C483706}"/>
              </a:ext>
            </a:extLst>
          </p:cNvPr>
          <p:cNvGrpSpPr/>
          <p:nvPr/>
        </p:nvGrpSpPr>
        <p:grpSpPr>
          <a:xfrm>
            <a:off x="5788358" y="1178952"/>
            <a:ext cx="41784" cy="37048"/>
            <a:chOff x="7395066" y="3990095"/>
            <a:chExt cx="41784" cy="37048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CD8A9705-4D12-E713-9FFE-05AC7626E5F8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B492AE14-D05A-42B6-1B0D-E5221EE7F4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FDF8F94-37DA-B3B9-0C22-73396B0B36D8}"/>
              </a:ext>
            </a:extLst>
          </p:cNvPr>
          <p:cNvGrpSpPr/>
          <p:nvPr/>
        </p:nvGrpSpPr>
        <p:grpSpPr>
          <a:xfrm>
            <a:off x="3033623" y="1178952"/>
            <a:ext cx="41784" cy="37048"/>
            <a:chOff x="7395066" y="3990095"/>
            <a:chExt cx="41784" cy="37048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F21F9C8-4FD9-9EA1-BD52-BEE9E46AEFAC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0D4B33FD-1CD8-323A-066C-CD03C7BF63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83F91CD-3CE0-AD5A-EF46-A128AF3B048D}"/>
              </a:ext>
            </a:extLst>
          </p:cNvPr>
          <p:cNvGrpSpPr/>
          <p:nvPr/>
        </p:nvGrpSpPr>
        <p:grpSpPr>
          <a:xfrm>
            <a:off x="2002836" y="1178952"/>
            <a:ext cx="41784" cy="37048"/>
            <a:chOff x="7395066" y="3990095"/>
            <a:chExt cx="41784" cy="37048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51C6F51D-F7ED-B89B-9D80-F4813D325AD8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7B0530EA-C7B3-586B-4B30-6778E9CD28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48ABB308-AB68-4091-0217-24D60C0A3977}"/>
              </a:ext>
            </a:extLst>
          </p:cNvPr>
          <p:cNvSpPr txBox="1"/>
          <p:nvPr/>
        </p:nvSpPr>
        <p:spPr>
          <a:xfrm>
            <a:off x="847960" y="1384192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기간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2AAF3A6-28A7-6505-70A9-5E12DAA02D58}"/>
              </a:ext>
            </a:extLst>
          </p:cNvPr>
          <p:cNvSpPr/>
          <p:nvPr/>
        </p:nvSpPr>
        <p:spPr>
          <a:xfrm>
            <a:off x="1139217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2024-01-01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7F3B124-80F0-57E8-D46F-C5608C7FF360}"/>
              </a:ext>
            </a:extLst>
          </p:cNvPr>
          <p:cNvGrpSpPr/>
          <p:nvPr/>
        </p:nvGrpSpPr>
        <p:grpSpPr>
          <a:xfrm>
            <a:off x="1788308" y="1415165"/>
            <a:ext cx="107951" cy="140795"/>
            <a:chOff x="6838949" y="3072129"/>
            <a:chExt cx="107951" cy="140795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4ED0BB1-D22E-6F61-5889-FB609F22AE14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82BCF5FB-4D47-25FE-6054-317BE73CA81B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3432B6A-EAE8-5D91-648C-A38D5330C365}"/>
              </a:ext>
            </a:extLst>
          </p:cNvPr>
          <p:cNvSpPr/>
          <p:nvPr/>
        </p:nvSpPr>
        <p:spPr>
          <a:xfrm>
            <a:off x="2307159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2024-01-31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EEF91CAD-2283-0EB4-1504-3D7A1FAD4CCF}"/>
              </a:ext>
            </a:extLst>
          </p:cNvPr>
          <p:cNvGrpSpPr/>
          <p:nvPr/>
        </p:nvGrpSpPr>
        <p:grpSpPr>
          <a:xfrm>
            <a:off x="2956250" y="1415165"/>
            <a:ext cx="107951" cy="140795"/>
            <a:chOff x="6838949" y="3072129"/>
            <a:chExt cx="107951" cy="140795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7274C53A-36AD-0834-3C53-4E962C5AA77B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AB5DB22E-BCDE-710D-A79F-C8F109B9BB3C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379B750-C2ED-A1D0-58B2-3D5ACFEA79C3}"/>
              </a:ext>
            </a:extLst>
          </p:cNvPr>
          <p:cNvSpPr/>
          <p:nvPr/>
        </p:nvSpPr>
        <p:spPr>
          <a:xfrm>
            <a:off x="1960118" y="1384192"/>
            <a:ext cx="34704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25A3E0C9-A0CE-C0B9-91C1-F1117A140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339891"/>
              </p:ext>
            </p:extLst>
          </p:nvPr>
        </p:nvGraphicFramePr>
        <p:xfrm>
          <a:off x="747369" y="2140257"/>
          <a:ext cx="8202035" cy="2283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485">
                  <a:extLst>
                    <a:ext uri="{9D8B030D-6E8A-4147-A177-3AD203B41FA5}">
                      <a16:colId xmlns:a16="http://schemas.microsoft.com/office/drawing/2014/main" val="1283401675"/>
                    </a:ext>
                  </a:extLst>
                </a:gridCol>
                <a:gridCol w="533033">
                  <a:extLst>
                    <a:ext uri="{9D8B030D-6E8A-4147-A177-3AD203B41FA5}">
                      <a16:colId xmlns:a16="http://schemas.microsoft.com/office/drawing/2014/main" val="166524020"/>
                    </a:ext>
                  </a:extLst>
                </a:gridCol>
                <a:gridCol w="460645">
                  <a:extLst>
                    <a:ext uri="{9D8B030D-6E8A-4147-A177-3AD203B41FA5}">
                      <a16:colId xmlns:a16="http://schemas.microsoft.com/office/drawing/2014/main" val="1164845673"/>
                    </a:ext>
                  </a:extLst>
                </a:gridCol>
                <a:gridCol w="460645">
                  <a:extLst>
                    <a:ext uri="{9D8B030D-6E8A-4147-A177-3AD203B41FA5}">
                      <a16:colId xmlns:a16="http://schemas.microsoft.com/office/drawing/2014/main" val="3855907514"/>
                    </a:ext>
                  </a:extLst>
                </a:gridCol>
                <a:gridCol w="460645">
                  <a:extLst>
                    <a:ext uri="{9D8B030D-6E8A-4147-A177-3AD203B41FA5}">
                      <a16:colId xmlns:a16="http://schemas.microsoft.com/office/drawing/2014/main" val="2767948073"/>
                    </a:ext>
                  </a:extLst>
                </a:gridCol>
                <a:gridCol w="460645">
                  <a:extLst>
                    <a:ext uri="{9D8B030D-6E8A-4147-A177-3AD203B41FA5}">
                      <a16:colId xmlns:a16="http://schemas.microsoft.com/office/drawing/2014/main" val="3719447827"/>
                    </a:ext>
                  </a:extLst>
                </a:gridCol>
                <a:gridCol w="460645">
                  <a:extLst>
                    <a:ext uri="{9D8B030D-6E8A-4147-A177-3AD203B41FA5}">
                      <a16:colId xmlns:a16="http://schemas.microsoft.com/office/drawing/2014/main" val="4251634988"/>
                    </a:ext>
                  </a:extLst>
                </a:gridCol>
                <a:gridCol w="460645">
                  <a:extLst>
                    <a:ext uri="{9D8B030D-6E8A-4147-A177-3AD203B41FA5}">
                      <a16:colId xmlns:a16="http://schemas.microsoft.com/office/drawing/2014/main" val="785223480"/>
                    </a:ext>
                  </a:extLst>
                </a:gridCol>
                <a:gridCol w="967355">
                  <a:extLst>
                    <a:ext uri="{9D8B030D-6E8A-4147-A177-3AD203B41FA5}">
                      <a16:colId xmlns:a16="http://schemas.microsoft.com/office/drawing/2014/main" val="161893065"/>
                    </a:ext>
                  </a:extLst>
                </a:gridCol>
                <a:gridCol w="530382">
                  <a:extLst>
                    <a:ext uri="{9D8B030D-6E8A-4147-A177-3AD203B41FA5}">
                      <a16:colId xmlns:a16="http://schemas.microsoft.com/office/drawing/2014/main" val="3832260842"/>
                    </a:ext>
                  </a:extLst>
                </a:gridCol>
                <a:gridCol w="530382">
                  <a:extLst>
                    <a:ext uri="{9D8B030D-6E8A-4147-A177-3AD203B41FA5}">
                      <a16:colId xmlns:a16="http://schemas.microsoft.com/office/drawing/2014/main" val="4164309309"/>
                    </a:ext>
                  </a:extLst>
                </a:gridCol>
                <a:gridCol w="530382">
                  <a:extLst>
                    <a:ext uri="{9D8B030D-6E8A-4147-A177-3AD203B41FA5}">
                      <a16:colId xmlns:a16="http://schemas.microsoft.com/office/drawing/2014/main" val="3255691868"/>
                    </a:ext>
                  </a:extLst>
                </a:gridCol>
                <a:gridCol w="530382">
                  <a:extLst>
                    <a:ext uri="{9D8B030D-6E8A-4147-A177-3AD203B41FA5}">
                      <a16:colId xmlns:a16="http://schemas.microsoft.com/office/drawing/2014/main" val="1893420714"/>
                    </a:ext>
                  </a:extLst>
                </a:gridCol>
                <a:gridCol w="530382">
                  <a:extLst>
                    <a:ext uri="{9D8B030D-6E8A-4147-A177-3AD203B41FA5}">
                      <a16:colId xmlns:a16="http://schemas.microsoft.com/office/drawing/2014/main" val="2984975940"/>
                    </a:ext>
                  </a:extLst>
                </a:gridCol>
                <a:gridCol w="530382">
                  <a:extLst>
                    <a:ext uri="{9D8B030D-6E8A-4147-A177-3AD203B41FA5}">
                      <a16:colId xmlns:a16="http://schemas.microsoft.com/office/drawing/2014/main" val="3412637010"/>
                    </a:ext>
                  </a:extLst>
                </a:gridCol>
              </a:tblGrid>
              <a:tr h="23875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수집일시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Eui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영역</a:t>
                      </a:r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………..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영역</a:t>
                      </a:r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123905"/>
                  </a:ext>
                </a:extLst>
              </a:tr>
              <a:tr h="2387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알람</a:t>
                      </a:r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X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Y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W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H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확률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………….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알람</a:t>
                      </a:r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X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Y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W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H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확률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500780"/>
                  </a:ext>
                </a:extLst>
              </a:tr>
              <a:tr h="3372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2023-10-10 10:58:32.480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140C5BFFFF610596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경계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………….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5517"/>
                  </a:ext>
                </a:extLst>
              </a:tr>
              <a:tr h="337223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발생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………….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770485"/>
                  </a:ext>
                </a:extLst>
              </a:tr>
              <a:tr h="337223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정상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………….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209266"/>
                  </a:ext>
                </a:extLst>
              </a:tr>
              <a:tr h="337223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………….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37391"/>
                  </a:ext>
                </a:extLst>
              </a:tr>
              <a:tr h="33722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………….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0210120"/>
                  </a:ext>
                </a:extLst>
              </a:tr>
            </a:tbl>
          </a:graphicData>
        </a:graphic>
      </p:graphicFrame>
      <p:sp>
        <p:nvSpPr>
          <p:cNvPr id="59" name="직사각형 58">
            <a:extLst>
              <a:ext uri="{FF2B5EF4-FFF2-40B4-BE49-F238E27FC236}">
                <a16:creationId xmlns:a16="http://schemas.microsoft.com/office/drawing/2014/main" id="{0F67C3D3-3864-B66F-14FC-E5D6BAC1606E}"/>
              </a:ext>
            </a:extLst>
          </p:cNvPr>
          <p:cNvSpPr/>
          <p:nvPr/>
        </p:nvSpPr>
        <p:spPr>
          <a:xfrm>
            <a:off x="4107753" y="5113067"/>
            <a:ext cx="1413555" cy="24622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 1  2  </a:t>
            </a:r>
            <a:r>
              <a:rPr lang="en-US" altLang="ko-KR" sz="10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r>
              <a:rPr lang="en-US" altLang="ko-KR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4  5  6 …. 9  10 &gt;</a:t>
            </a:r>
            <a:endParaRPr lang="ko-KR" altLang="en-US" sz="1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EE2E2BB-55E6-82D5-F5B1-A9665C50A3F2}"/>
              </a:ext>
            </a:extLst>
          </p:cNvPr>
          <p:cNvSpPr/>
          <p:nvPr/>
        </p:nvSpPr>
        <p:spPr>
          <a:xfrm>
            <a:off x="564216" y="2001049"/>
            <a:ext cx="8510745" cy="4428325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3F1FCC3-876C-1F42-A021-B765EDB62568}"/>
              </a:ext>
            </a:extLst>
          </p:cNvPr>
          <p:cNvSpPr txBox="1"/>
          <p:nvPr/>
        </p:nvSpPr>
        <p:spPr>
          <a:xfrm>
            <a:off x="610170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</a:rPr>
              <a:t>노후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8D53AC4-E3EE-700C-1151-CBAF47B2E915}"/>
              </a:ext>
            </a:extLst>
          </p:cNvPr>
          <p:cNvSpPr txBox="1"/>
          <p:nvPr/>
        </p:nvSpPr>
        <p:spPr>
          <a:xfrm>
            <a:off x="920758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화재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0F8CF78-A2BB-BFEB-2603-4F6281C1063A}"/>
              </a:ext>
            </a:extLst>
          </p:cNvPr>
          <p:cNvSpPr txBox="1"/>
          <p:nvPr/>
        </p:nvSpPr>
        <p:spPr>
          <a:xfrm>
            <a:off x="1235829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</a:rPr>
              <a:t>충돌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5E3FF266-AE71-9F82-BECB-D71EC8DF9142}"/>
              </a:ext>
            </a:extLst>
          </p:cNvPr>
          <p:cNvGrpSpPr/>
          <p:nvPr/>
        </p:nvGrpSpPr>
        <p:grpSpPr>
          <a:xfrm>
            <a:off x="3267977" y="1392728"/>
            <a:ext cx="705600" cy="185903"/>
            <a:chOff x="3092989" y="2526963"/>
            <a:chExt cx="705600" cy="185903"/>
          </a:xfrm>
        </p:grpSpPr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2689249F-4776-1534-053F-CDF047A89358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69" name="그래픽 68">
              <a:extLst>
                <a:ext uri="{FF2B5EF4-FFF2-40B4-BE49-F238E27FC236}">
                  <a16:creationId xmlns:a16="http://schemas.microsoft.com/office/drawing/2014/main" id="{14E76FDB-9232-99E3-E62C-FC094EFD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  <p:sp>
        <p:nvSpPr>
          <p:cNvPr id="70" name="타원 69">
            <a:extLst>
              <a:ext uri="{FF2B5EF4-FFF2-40B4-BE49-F238E27FC236}">
                <a16:creationId xmlns:a16="http://schemas.microsoft.com/office/drawing/2014/main" id="{634422F0-2041-09F7-1842-F8528553C492}"/>
              </a:ext>
            </a:extLst>
          </p:cNvPr>
          <p:cNvSpPr/>
          <p:nvPr/>
        </p:nvSpPr>
        <p:spPr>
          <a:xfrm>
            <a:off x="4493658" y="199281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7E54E52-6B36-75C3-EE12-B6C4BF50DC1B}"/>
              </a:ext>
            </a:extLst>
          </p:cNvPr>
          <p:cNvSpPr/>
          <p:nvPr/>
        </p:nvSpPr>
        <p:spPr>
          <a:xfrm>
            <a:off x="8958932" y="2140257"/>
            <a:ext cx="70768" cy="2283603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5BD071F-293F-677F-719A-6EAD5223F6B0}"/>
              </a:ext>
            </a:extLst>
          </p:cNvPr>
          <p:cNvSpPr/>
          <p:nvPr/>
        </p:nvSpPr>
        <p:spPr>
          <a:xfrm>
            <a:off x="8971416" y="2167833"/>
            <a:ext cx="45719" cy="59303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436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A1F043C-09DC-5804-6681-047E8BE4DC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F-020203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2473DD-701A-B210-C1E8-6B50E2457A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시스템운영</a:t>
            </a:r>
            <a:r>
              <a:rPr lang="en-US" altLang="ko-KR" dirty="0"/>
              <a:t>-</a:t>
            </a:r>
            <a:r>
              <a:rPr lang="ko-KR" altLang="en-US" dirty="0"/>
              <a:t>데이터조회 </a:t>
            </a:r>
            <a:r>
              <a:rPr lang="en-US" altLang="ko-KR" dirty="0"/>
              <a:t>– </a:t>
            </a:r>
            <a:r>
              <a:rPr lang="ko-KR" altLang="en-US" dirty="0"/>
              <a:t>이력 조회 </a:t>
            </a:r>
            <a:r>
              <a:rPr lang="en-US" altLang="ko-KR" dirty="0"/>
              <a:t>(</a:t>
            </a:r>
            <a:r>
              <a:rPr lang="ko-KR" altLang="en-US" dirty="0"/>
              <a:t>충돌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41" name="날짜 개체 틀 17">
            <a:extLst>
              <a:ext uri="{FF2B5EF4-FFF2-40B4-BE49-F238E27FC236}">
                <a16:creationId xmlns:a16="http://schemas.microsoft.com/office/drawing/2014/main" id="{68E7806F-7419-ECBA-A7FD-245536B6EDC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1B36C94-D879-423F-B4FB-D7613C76E7BF}" type="datetime1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342" name="슬라이드 번호 개체 틀 18">
            <a:extLst>
              <a:ext uri="{FF2B5EF4-FFF2-40B4-BE49-F238E27FC236}">
                <a16:creationId xmlns:a16="http://schemas.microsoft.com/office/drawing/2014/main" id="{D486B9F5-C934-B191-0ED7-FD4274FFA5D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21</a:t>
            </a:fld>
            <a:endParaRPr lang="ko-KR" altLang="en-US"/>
          </a:p>
        </p:txBody>
      </p:sp>
      <p:graphicFrame>
        <p:nvGraphicFramePr>
          <p:cNvPr id="8" name="표 15">
            <a:extLst>
              <a:ext uri="{FF2B5EF4-FFF2-40B4-BE49-F238E27FC236}">
                <a16:creationId xmlns:a16="http://schemas.microsoft.com/office/drawing/2014/main" id="{1E855BDF-4E01-CCB1-271B-B437E59988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12468"/>
              </p:ext>
            </p:extLst>
          </p:nvPr>
        </p:nvGraphicFramePr>
        <p:xfrm>
          <a:off x="9463530" y="533911"/>
          <a:ext cx="2404668" cy="14641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충돌 </a:t>
                      </a:r>
                      <a:r>
                        <a:rPr lang="en-US" altLang="ko-KR" sz="700" dirty="0"/>
                        <a:t>Raw </a:t>
                      </a:r>
                      <a:r>
                        <a:rPr lang="ko-KR" altLang="en-US" sz="700" dirty="0"/>
                        <a:t>데이터 이력 표시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562969C-1743-E888-4721-9D3B99DAB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800979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82C808-13B0-8D4D-8023-17F2E6EB9CF6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CE3CD4-2E18-3DC4-46D1-78A55753D5BF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4B134E-2DFF-0D30-B48D-BD839AF5C06F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0FF6C1-39A5-9246-0932-2008D9CE6DA2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알림배치</a:t>
            </a:r>
            <a:endParaRPr lang="ko-KR" altLang="en-US" sz="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891ED8-69F7-0A8C-0C2E-33EC03CA15A1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EFF308-5350-FECC-EFF9-9003E90156E0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D588C9-3EA8-0BB3-D173-02144FC1132A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CA97F8-1736-6059-87CB-5E46D733C2F5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D1C8F8-9482-A957-92B3-8D69EA258A8C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EF3006C-D396-70D5-77AF-42748CF02E2E}"/>
              </a:ext>
            </a:extLst>
          </p:cNvPr>
          <p:cNvSpPr/>
          <p:nvPr/>
        </p:nvSpPr>
        <p:spPr>
          <a:xfrm>
            <a:off x="564216" y="984361"/>
            <a:ext cx="8510745" cy="70280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A51D78E-84FC-53A1-615D-EECA4B7A4D18}"/>
              </a:ext>
            </a:extLst>
          </p:cNvPr>
          <p:cNvSpPr/>
          <p:nvPr/>
        </p:nvSpPr>
        <p:spPr>
          <a:xfrm>
            <a:off x="1139958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본부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E3E3D3-03BF-1C7D-0159-C36481AF5B14}"/>
              </a:ext>
            </a:extLst>
          </p:cNvPr>
          <p:cNvSpPr txBox="1"/>
          <p:nvPr/>
        </p:nvSpPr>
        <p:spPr>
          <a:xfrm>
            <a:off x="650790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/>
              <a:t>관리부서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90BB69E-6C49-1B12-4D39-1CFF2242954A}"/>
              </a:ext>
            </a:extLst>
          </p:cNvPr>
          <p:cNvSpPr/>
          <p:nvPr/>
        </p:nvSpPr>
        <p:spPr>
          <a:xfrm>
            <a:off x="3944844" y="1098395"/>
            <a:ext cx="197289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서해안고속도로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3B39B8-711C-6D92-9B4A-D9FE0CDA3C75}"/>
              </a:ext>
            </a:extLst>
          </p:cNvPr>
          <p:cNvSpPr txBox="1"/>
          <p:nvPr/>
        </p:nvSpPr>
        <p:spPr>
          <a:xfrm>
            <a:off x="3379241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관리노선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7590B37-0013-229E-25E4-DB2A34D9B113}"/>
              </a:ext>
            </a:extLst>
          </p:cNvPr>
          <p:cNvSpPr/>
          <p:nvPr/>
        </p:nvSpPr>
        <p:spPr>
          <a:xfrm>
            <a:off x="217411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관리소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33A1317-E95A-29DF-D0B9-DAD95691C48D}"/>
              </a:ext>
            </a:extLst>
          </p:cNvPr>
          <p:cNvSpPr/>
          <p:nvPr/>
        </p:nvSpPr>
        <p:spPr>
          <a:xfrm>
            <a:off x="653520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서해대교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7895486-3C59-9825-0226-0EB1CCECDABD}"/>
              </a:ext>
            </a:extLst>
          </p:cNvPr>
          <p:cNvSpPr txBox="1"/>
          <p:nvPr/>
        </p:nvSpPr>
        <p:spPr>
          <a:xfrm>
            <a:off x="6241645" y="110827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AB12B58-9637-19FD-00F1-14DDD354643E}"/>
              </a:ext>
            </a:extLst>
          </p:cNvPr>
          <p:cNvGrpSpPr/>
          <p:nvPr/>
        </p:nvGrpSpPr>
        <p:grpSpPr>
          <a:xfrm>
            <a:off x="7418559" y="1178952"/>
            <a:ext cx="41784" cy="37048"/>
            <a:chOff x="7395066" y="3990095"/>
            <a:chExt cx="41784" cy="37048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39975F4-4FF6-EB39-B77B-6352A220D6F5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F31ECDAA-9BF2-DE79-904A-086402FA0F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5869A77-0C96-0CFE-1BB4-12F9719B5954}"/>
              </a:ext>
            </a:extLst>
          </p:cNvPr>
          <p:cNvGrpSpPr/>
          <p:nvPr/>
        </p:nvGrpSpPr>
        <p:grpSpPr>
          <a:xfrm>
            <a:off x="5788358" y="1178952"/>
            <a:ext cx="41784" cy="37048"/>
            <a:chOff x="7395066" y="3990095"/>
            <a:chExt cx="41784" cy="37048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5269B145-C3DA-24BD-56CB-A06C1A14A550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7BBEE899-247E-E00B-CFFE-BA36B781ED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50D929A-20B3-177A-6217-DB758288B3C1}"/>
              </a:ext>
            </a:extLst>
          </p:cNvPr>
          <p:cNvGrpSpPr/>
          <p:nvPr/>
        </p:nvGrpSpPr>
        <p:grpSpPr>
          <a:xfrm>
            <a:off x="3033623" y="1178952"/>
            <a:ext cx="41784" cy="37048"/>
            <a:chOff x="7395066" y="3990095"/>
            <a:chExt cx="41784" cy="37048"/>
          </a:xfrm>
        </p:grpSpPr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386879FE-DD27-876B-91A4-0528D390FE93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CABAA2F8-6FEA-029F-380C-AD221A5086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CF80536-DF72-852C-9413-FC94AA3255A3}"/>
              </a:ext>
            </a:extLst>
          </p:cNvPr>
          <p:cNvGrpSpPr/>
          <p:nvPr/>
        </p:nvGrpSpPr>
        <p:grpSpPr>
          <a:xfrm>
            <a:off x="2002836" y="1178952"/>
            <a:ext cx="41784" cy="37048"/>
            <a:chOff x="7395066" y="3990095"/>
            <a:chExt cx="41784" cy="37048"/>
          </a:xfrm>
        </p:grpSpPr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248E99D7-B98A-5344-1057-8A633E30B997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F27076F8-6982-2EDC-25A2-D2E2A2861C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B2A5E790-FAA0-38B5-546F-4A76A06CC69B}"/>
              </a:ext>
            </a:extLst>
          </p:cNvPr>
          <p:cNvSpPr txBox="1"/>
          <p:nvPr/>
        </p:nvSpPr>
        <p:spPr>
          <a:xfrm>
            <a:off x="847960" y="1384192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기간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BCD35ED2-D4F6-D155-2048-87826B70E66C}"/>
              </a:ext>
            </a:extLst>
          </p:cNvPr>
          <p:cNvSpPr/>
          <p:nvPr/>
        </p:nvSpPr>
        <p:spPr>
          <a:xfrm>
            <a:off x="1139217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2024-01-01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98EB702C-BC67-6543-4BA0-31F1DC9F0976}"/>
              </a:ext>
            </a:extLst>
          </p:cNvPr>
          <p:cNvGrpSpPr/>
          <p:nvPr/>
        </p:nvGrpSpPr>
        <p:grpSpPr>
          <a:xfrm>
            <a:off x="1788308" y="1415165"/>
            <a:ext cx="107951" cy="140795"/>
            <a:chOff x="6838949" y="3072129"/>
            <a:chExt cx="107951" cy="140795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8A9F6505-8035-97EF-5154-F74955CF87FC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B97312E2-C89B-96D0-7018-0F0878DD533E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17A032A3-4B80-61D9-2005-55EA90596308}"/>
              </a:ext>
            </a:extLst>
          </p:cNvPr>
          <p:cNvSpPr/>
          <p:nvPr/>
        </p:nvSpPr>
        <p:spPr>
          <a:xfrm>
            <a:off x="2307159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2024-01-31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81F43265-5EBC-F43A-ACF5-9ADB8F51FE31}"/>
              </a:ext>
            </a:extLst>
          </p:cNvPr>
          <p:cNvGrpSpPr/>
          <p:nvPr/>
        </p:nvGrpSpPr>
        <p:grpSpPr>
          <a:xfrm>
            <a:off x="2956250" y="1415165"/>
            <a:ext cx="107951" cy="140795"/>
            <a:chOff x="6838949" y="3072129"/>
            <a:chExt cx="107951" cy="140795"/>
          </a:xfrm>
        </p:grpSpPr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C6FC1A30-20E7-2ACA-56A1-AE678E086018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D901138B-3804-68C7-6B7B-99BE1557D65F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CAB704F3-329E-802A-9A49-1E6DCC0E0FD9}"/>
              </a:ext>
            </a:extLst>
          </p:cNvPr>
          <p:cNvSpPr/>
          <p:nvPr/>
        </p:nvSpPr>
        <p:spPr>
          <a:xfrm>
            <a:off x="1960118" y="1384192"/>
            <a:ext cx="34704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43" name="표 142">
            <a:extLst>
              <a:ext uri="{FF2B5EF4-FFF2-40B4-BE49-F238E27FC236}">
                <a16:creationId xmlns:a16="http://schemas.microsoft.com/office/drawing/2014/main" id="{2C46612E-F3BD-79CE-871C-08216F326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247500"/>
              </p:ext>
            </p:extLst>
          </p:nvPr>
        </p:nvGraphicFramePr>
        <p:xfrm>
          <a:off x="674216" y="2096695"/>
          <a:ext cx="8272151" cy="18815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3940">
                  <a:extLst>
                    <a:ext uri="{9D8B030D-6E8A-4147-A177-3AD203B41FA5}">
                      <a16:colId xmlns:a16="http://schemas.microsoft.com/office/drawing/2014/main" val="1283401675"/>
                    </a:ext>
                  </a:extLst>
                </a:gridCol>
                <a:gridCol w="1568563">
                  <a:extLst>
                    <a:ext uri="{9D8B030D-6E8A-4147-A177-3AD203B41FA5}">
                      <a16:colId xmlns:a16="http://schemas.microsoft.com/office/drawing/2014/main" val="166524020"/>
                    </a:ext>
                  </a:extLst>
                </a:gridCol>
                <a:gridCol w="310536">
                  <a:extLst>
                    <a:ext uri="{9D8B030D-6E8A-4147-A177-3AD203B41FA5}">
                      <a16:colId xmlns:a16="http://schemas.microsoft.com/office/drawing/2014/main" val="1133323511"/>
                    </a:ext>
                  </a:extLst>
                </a:gridCol>
                <a:gridCol w="310536">
                  <a:extLst>
                    <a:ext uri="{9D8B030D-6E8A-4147-A177-3AD203B41FA5}">
                      <a16:colId xmlns:a16="http://schemas.microsoft.com/office/drawing/2014/main" val="2538202592"/>
                    </a:ext>
                  </a:extLst>
                </a:gridCol>
                <a:gridCol w="310536">
                  <a:extLst>
                    <a:ext uri="{9D8B030D-6E8A-4147-A177-3AD203B41FA5}">
                      <a16:colId xmlns:a16="http://schemas.microsoft.com/office/drawing/2014/main" val="220073813"/>
                    </a:ext>
                  </a:extLst>
                </a:gridCol>
                <a:gridCol w="310536">
                  <a:extLst>
                    <a:ext uri="{9D8B030D-6E8A-4147-A177-3AD203B41FA5}">
                      <a16:colId xmlns:a16="http://schemas.microsoft.com/office/drawing/2014/main" val="2986661084"/>
                    </a:ext>
                  </a:extLst>
                </a:gridCol>
                <a:gridCol w="310536">
                  <a:extLst>
                    <a:ext uri="{9D8B030D-6E8A-4147-A177-3AD203B41FA5}">
                      <a16:colId xmlns:a16="http://schemas.microsoft.com/office/drawing/2014/main" val="1495300113"/>
                    </a:ext>
                  </a:extLst>
                </a:gridCol>
                <a:gridCol w="310536">
                  <a:extLst>
                    <a:ext uri="{9D8B030D-6E8A-4147-A177-3AD203B41FA5}">
                      <a16:colId xmlns:a16="http://schemas.microsoft.com/office/drawing/2014/main" val="33690063"/>
                    </a:ext>
                  </a:extLst>
                </a:gridCol>
                <a:gridCol w="310536">
                  <a:extLst>
                    <a:ext uri="{9D8B030D-6E8A-4147-A177-3AD203B41FA5}">
                      <a16:colId xmlns:a16="http://schemas.microsoft.com/office/drawing/2014/main" val="150386323"/>
                    </a:ext>
                  </a:extLst>
                </a:gridCol>
                <a:gridCol w="310536">
                  <a:extLst>
                    <a:ext uri="{9D8B030D-6E8A-4147-A177-3AD203B41FA5}">
                      <a16:colId xmlns:a16="http://schemas.microsoft.com/office/drawing/2014/main" val="3864212130"/>
                    </a:ext>
                  </a:extLst>
                </a:gridCol>
                <a:gridCol w="310536">
                  <a:extLst>
                    <a:ext uri="{9D8B030D-6E8A-4147-A177-3AD203B41FA5}">
                      <a16:colId xmlns:a16="http://schemas.microsoft.com/office/drawing/2014/main" val="2742059684"/>
                    </a:ext>
                  </a:extLst>
                </a:gridCol>
                <a:gridCol w="310536">
                  <a:extLst>
                    <a:ext uri="{9D8B030D-6E8A-4147-A177-3AD203B41FA5}">
                      <a16:colId xmlns:a16="http://schemas.microsoft.com/office/drawing/2014/main" val="47614788"/>
                    </a:ext>
                  </a:extLst>
                </a:gridCol>
                <a:gridCol w="310536">
                  <a:extLst>
                    <a:ext uri="{9D8B030D-6E8A-4147-A177-3AD203B41FA5}">
                      <a16:colId xmlns:a16="http://schemas.microsoft.com/office/drawing/2014/main" val="2953276492"/>
                    </a:ext>
                  </a:extLst>
                </a:gridCol>
                <a:gridCol w="310536">
                  <a:extLst>
                    <a:ext uri="{9D8B030D-6E8A-4147-A177-3AD203B41FA5}">
                      <a16:colId xmlns:a16="http://schemas.microsoft.com/office/drawing/2014/main" val="4179601909"/>
                    </a:ext>
                  </a:extLst>
                </a:gridCol>
                <a:gridCol w="310536">
                  <a:extLst>
                    <a:ext uri="{9D8B030D-6E8A-4147-A177-3AD203B41FA5}">
                      <a16:colId xmlns:a16="http://schemas.microsoft.com/office/drawing/2014/main" val="3889587418"/>
                    </a:ext>
                  </a:extLst>
                </a:gridCol>
                <a:gridCol w="310536">
                  <a:extLst>
                    <a:ext uri="{9D8B030D-6E8A-4147-A177-3AD203B41FA5}">
                      <a16:colId xmlns:a16="http://schemas.microsoft.com/office/drawing/2014/main" val="3364057865"/>
                    </a:ext>
                  </a:extLst>
                </a:gridCol>
                <a:gridCol w="310536">
                  <a:extLst>
                    <a:ext uri="{9D8B030D-6E8A-4147-A177-3AD203B41FA5}">
                      <a16:colId xmlns:a16="http://schemas.microsoft.com/office/drawing/2014/main" val="2900832317"/>
                    </a:ext>
                  </a:extLst>
                </a:gridCol>
                <a:gridCol w="310536">
                  <a:extLst>
                    <a:ext uri="{9D8B030D-6E8A-4147-A177-3AD203B41FA5}">
                      <a16:colId xmlns:a16="http://schemas.microsoft.com/office/drawing/2014/main" val="2365002599"/>
                    </a:ext>
                  </a:extLst>
                </a:gridCol>
                <a:gridCol w="310536">
                  <a:extLst>
                    <a:ext uri="{9D8B030D-6E8A-4147-A177-3AD203B41FA5}">
                      <a16:colId xmlns:a16="http://schemas.microsoft.com/office/drawing/2014/main" val="2788339499"/>
                    </a:ext>
                  </a:extLst>
                </a:gridCol>
                <a:gridCol w="310536">
                  <a:extLst>
                    <a:ext uri="{9D8B030D-6E8A-4147-A177-3AD203B41FA5}">
                      <a16:colId xmlns:a16="http://schemas.microsoft.com/office/drawing/2014/main" val="1883019892"/>
                    </a:ext>
                  </a:extLst>
                </a:gridCol>
              </a:tblGrid>
              <a:tr h="25771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수집일시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Eui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123905"/>
                  </a:ext>
                </a:extLst>
              </a:tr>
              <a:tr h="25771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X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Y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Z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X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Y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Z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X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Y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Z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X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Y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Z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X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Y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Z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X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Y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Z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95450"/>
                  </a:ext>
                </a:extLst>
              </a:tr>
              <a:tr h="2835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2023-10-10 10:58:32.480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140C5BFFFF610596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5517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770485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209266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37391"/>
                  </a:ext>
                </a:extLst>
              </a:tr>
              <a:tr h="25771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0210120"/>
                  </a:ext>
                </a:extLst>
              </a:tr>
            </a:tbl>
          </a:graphicData>
        </a:graphic>
      </p:graphicFrame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439B8C45-022E-CFDA-CF2A-CE29D6E3302E}"/>
              </a:ext>
            </a:extLst>
          </p:cNvPr>
          <p:cNvSpPr/>
          <p:nvPr/>
        </p:nvSpPr>
        <p:spPr>
          <a:xfrm>
            <a:off x="3944844" y="5342161"/>
            <a:ext cx="1413555" cy="24622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 1  2  </a:t>
            </a:r>
            <a:r>
              <a:rPr lang="en-US" altLang="ko-KR" sz="10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r>
              <a:rPr lang="en-US" altLang="ko-KR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4  5  6 …. 9  10 &gt;</a:t>
            </a:r>
            <a:endParaRPr lang="ko-KR" altLang="en-US" sz="1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E75B60DA-FDD2-35A6-C421-19F813481E1A}"/>
              </a:ext>
            </a:extLst>
          </p:cNvPr>
          <p:cNvSpPr/>
          <p:nvPr/>
        </p:nvSpPr>
        <p:spPr>
          <a:xfrm>
            <a:off x="564216" y="2001049"/>
            <a:ext cx="8510745" cy="4428325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4D88CC4-EF3C-E483-2C7D-5CD98EA946B2}"/>
              </a:ext>
            </a:extLst>
          </p:cNvPr>
          <p:cNvSpPr txBox="1"/>
          <p:nvPr/>
        </p:nvSpPr>
        <p:spPr>
          <a:xfrm>
            <a:off x="610170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노후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6DCC97A-C8CF-D3C1-4FB9-FF7736FE4F4B}"/>
              </a:ext>
            </a:extLst>
          </p:cNvPr>
          <p:cNvSpPr txBox="1"/>
          <p:nvPr/>
        </p:nvSpPr>
        <p:spPr>
          <a:xfrm>
            <a:off x="920758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화재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095D686-F099-D0A1-75B2-74928A9AB8FB}"/>
              </a:ext>
            </a:extLst>
          </p:cNvPr>
          <p:cNvSpPr txBox="1"/>
          <p:nvPr/>
        </p:nvSpPr>
        <p:spPr>
          <a:xfrm>
            <a:off x="1235829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충돌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BAFD076-5982-C06C-F414-638DB972A164}"/>
              </a:ext>
            </a:extLst>
          </p:cNvPr>
          <p:cNvGrpSpPr/>
          <p:nvPr/>
        </p:nvGrpSpPr>
        <p:grpSpPr>
          <a:xfrm>
            <a:off x="3267977" y="1392728"/>
            <a:ext cx="705600" cy="185903"/>
            <a:chOff x="3092989" y="2526963"/>
            <a:chExt cx="705600" cy="185903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6924ECA6-A6C7-D87A-F050-CCC04CBB2557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5" name="그래픽 4">
              <a:extLst>
                <a:ext uri="{FF2B5EF4-FFF2-40B4-BE49-F238E27FC236}">
                  <a16:creationId xmlns:a16="http://schemas.microsoft.com/office/drawing/2014/main" id="{A572ACA5-B224-51CF-0501-B58178600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2F09D8-6DD6-21E8-9158-F688B1860E0E}"/>
              </a:ext>
            </a:extLst>
          </p:cNvPr>
          <p:cNvSpPr/>
          <p:nvPr/>
        </p:nvSpPr>
        <p:spPr>
          <a:xfrm>
            <a:off x="8958934" y="2096695"/>
            <a:ext cx="70766" cy="188159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F32AB71-A872-7F1B-327E-D27BD8050D99}"/>
              </a:ext>
            </a:extLst>
          </p:cNvPr>
          <p:cNvSpPr/>
          <p:nvPr/>
        </p:nvSpPr>
        <p:spPr>
          <a:xfrm>
            <a:off x="8971416" y="2109031"/>
            <a:ext cx="45719" cy="59303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5A7280B-6B8E-CD53-BC89-6C1C6758997C}"/>
              </a:ext>
            </a:extLst>
          </p:cNvPr>
          <p:cNvSpPr/>
          <p:nvPr/>
        </p:nvSpPr>
        <p:spPr>
          <a:xfrm>
            <a:off x="3010225" y="2021520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3180901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6D9E90F-9CC8-2809-0F9F-7768B30829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F-020204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C527BF-C4E1-2C94-AFBC-76B957D610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시스템운영 </a:t>
            </a:r>
            <a:r>
              <a:rPr lang="en-US" altLang="ko-KR" dirty="0"/>
              <a:t>– </a:t>
            </a:r>
            <a:r>
              <a:rPr lang="ko-KR" altLang="en-US" dirty="0"/>
              <a:t>데이터조회</a:t>
            </a:r>
            <a:r>
              <a:rPr lang="en-US" altLang="ko-KR" dirty="0"/>
              <a:t>-</a:t>
            </a:r>
            <a:r>
              <a:rPr lang="ko-KR" altLang="en-US" dirty="0"/>
              <a:t>분석 조회 </a:t>
            </a:r>
            <a:r>
              <a:rPr lang="en-US" altLang="ko-KR" dirty="0"/>
              <a:t>(</a:t>
            </a:r>
            <a:r>
              <a:rPr lang="ko-KR" altLang="en-US" dirty="0"/>
              <a:t>노후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377D4-F8BA-5BCD-DB00-0574FE654D6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2024-02-21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B2DE76-9CBB-2D08-ABCA-30A7F389FAD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22</a:t>
            </a:fld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798E5E10-48CD-707D-648F-013173E538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475493"/>
              </p:ext>
            </p:extLst>
          </p:nvPr>
        </p:nvGraphicFramePr>
        <p:xfrm>
          <a:off x="9463530" y="533911"/>
          <a:ext cx="2404668" cy="38137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노후 정보로 </a:t>
                      </a:r>
                      <a:r>
                        <a:rPr lang="ko-KR" altLang="en-US" sz="700" dirty="0" err="1"/>
                        <a:t>부터</a:t>
                      </a:r>
                      <a:r>
                        <a:rPr lang="ko-KR" altLang="en-US" sz="700" dirty="0"/>
                        <a:t> 분석된 내용을 표시</a:t>
                      </a:r>
                      <a:endParaRPr lang="en-US" altLang="ko-KR" sz="700" dirty="0"/>
                    </a:p>
                    <a:p>
                      <a:pPr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</a:rPr>
                        <a:t>데이터와 표현 형태는 협의 필요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7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7EE4EAD-6C76-F5D3-F8CF-56ED846F5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331714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D99E5B5A-4C72-CEDB-E45D-EE7A49AB50DE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47EB44E-1A09-1A51-A3B7-5EC9AA5B9297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854808-7DD0-C0F3-7CBE-6D91F423F623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1B09BB-1B6C-7AE6-C058-738AEC4D23B7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71EC4F-EE47-4BB9-8D58-D004221DE3A0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5835DA-9D2F-FB64-D92C-4AD2CE685B16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A10A40-E04B-9371-D32F-5FB54C029C37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72495-79A0-E8BD-A161-5A0E50858119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4D1563-F1FD-157D-0BBF-05D5F93CA74B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250230E-3B60-E15A-4B67-803B84DA6073}"/>
              </a:ext>
            </a:extLst>
          </p:cNvPr>
          <p:cNvSpPr/>
          <p:nvPr/>
        </p:nvSpPr>
        <p:spPr>
          <a:xfrm>
            <a:off x="564216" y="984361"/>
            <a:ext cx="8510745" cy="70280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9A6FF24-E7D4-2C67-F4CB-31D81CE6EB3A}"/>
              </a:ext>
            </a:extLst>
          </p:cNvPr>
          <p:cNvSpPr/>
          <p:nvPr/>
        </p:nvSpPr>
        <p:spPr>
          <a:xfrm>
            <a:off x="1139958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AC75EE-E1EE-4F77-98C8-657E60790F71}"/>
              </a:ext>
            </a:extLst>
          </p:cNvPr>
          <p:cNvSpPr txBox="1"/>
          <p:nvPr/>
        </p:nvSpPr>
        <p:spPr>
          <a:xfrm>
            <a:off x="650790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/>
              <a:t>관리부서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5B331DD-65A9-87F8-5286-97DB55BE6126}"/>
              </a:ext>
            </a:extLst>
          </p:cNvPr>
          <p:cNvSpPr/>
          <p:nvPr/>
        </p:nvSpPr>
        <p:spPr>
          <a:xfrm>
            <a:off x="3944844" y="1098395"/>
            <a:ext cx="197289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서해안고속도로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AE07FD-BDF7-1754-1892-8AEDD051ADBB}"/>
              </a:ext>
            </a:extLst>
          </p:cNvPr>
          <p:cNvSpPr txBox="1"/>
          <p:nvPr/>
        </p:nvSpPr>
        <p:spPr>
          <a:xfrm>
            <a:off x="3379241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관리노선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9F1E2F0-706A-DA5C-16CF-A00A677EB165}"/>
              </a:ext>
            </a:extLst>
          </p:cNvPr>
          <p:cNvSpPr/>
          <p:nvPr/>
        </p:nvSpPr>
        <p:spPr>
          <a:xfrm>
            <a:off x="217411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관리소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4082CCE-3E64-35C7-55B6-58B66324FA82}"/>
              </a:ext>
            </a:extLst>
          </p:cNvPr>
          <p:cNvSpPr/>
          <p:nvPr/>
        </p:nvSpPr>
        <p:spPr>
          <a:xfrm>
            <a:off x="653520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서해대교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A13114-3960-6591-6FE3-11FE5CE31625}"/>
              </a:ext>
            </a:extLst>
          </p:cNvPr>
          <p:cNvSpPr txBox="1"/>
          <p:nvPr/>
        </p:nvSpPr>
        <p:spPr>
          <a:xfrm>
            <a:off x="6241645" y="110827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B86477B-7836-DC2E-84E9-0C76D70FA101}"/>
              </a:ext>
            </a:extLst>
          </p:cNvPr>
          <p:cNvGrpSpPr/>
          <p:nvPr/>
        </p:nvGrpSpPr>
        <p:grpSpPr>
          <a:xfrm>
            <a:off x="7418559" y="1178952"/>
            <a:ext cx="41784" cy="37048"/>
            <a:chOff x="7395066" y="3990095"/>
            <a:chExt cx="41784" cy="37048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56BD82DE-2414-514E-6FBA-C3DF4DAB6CE5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6381D0F2-2636-3060-3021-06FED3D209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8AF0F43-1A41-B121-340A-460150FECC14}"/>
              </a:ext>
            </a:extLst>
          </p:cNvPr>
          <p:cNvGrpSpPr/>
          <p:nvPr/>
        </p:nvGrpSpPr>
        <p:grpSpPr>
          <a:xfrm>
            <a:off x="5788358" y="1178952"/>
            <a:ext cx="41784" cy="37048"/>
            <a:chOff x="7395066" y="3990095"/>
            <a:chExt cx="41784" cy="37048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466FC27-3870-7226-9D84-6B77B81AD62C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0182376E-7EDF-46FF-7CAA-E59DC2FF6C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709C607-DA8C-F10A-EA0F-F9A3ADDE0F28}"/>
              </a:ext>
            </a:extLst>
          </p:cNvPr>
          <p:cNvGrpSpPr/>
          <p:nvPr/>
        </p:nvGrpSpPr>
        <p:grpSpPr>
          <a:xfrm>
            <a:off x="3033623" y="1178952"/>
            <a:ext cx="41784" cy="37048"/>
            <a:chOff x="7395066" y="3990095"/>
            <a:chExt cx="41784" cy="37048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490F8CA3-F094-D326-FE28-A0FA9085E494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9BE15B64-6B81-E398-6E2E-3A7D2F9A46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FAF3167-7A52-ED76-47AC-17CFC28426A0}"/>
              </a:ext>
            </a:extLst>
          </p:cNvPr>
          <p:cNvGrpSpPr/>
          <p:nvPr/>
        </p:nvGrpSpPr>
        <p:grpSpPr>
          <a:xfrm>
            <a:off x="2002836" y="1178952"/>
            <a:ext cx="41784" cy="37048"/>
            <a:chOff x="7395066" y="3990095"/>
            <a:chExt cx="41784" cy="37048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8A55661C-C46A-7E86-CDFB-764A10429131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D433A1F-1B71-C86E-4BD2-D91FBA25D6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5D85D173-B09B-4949-77FD-8CFCA9EBF922}"/>
              </a:ext>
            </a:extLst>
          </p:cNvPr>
          <p:cNvSpPr txBox="1"/>
          <p:nvPr/>
        </p:nvSpPr>
        <p:spPr>
          <a:xfrm>
            <a:off x="847960" y="1384192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기간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2CC8980-600D-38C4-BFD3-9368B558EDCB}"/>
              </a:ext>
            </a:extLst>
          </p:cNvPr>
          <p:cNvSpPr/>
          <p:nvPr/>
        </p:nvSpPr>
        <p:spPr>
          <a:xfrm>
            <a:off x="1139217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2024-01-01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E4F4053-682F-4208-0BEC-D0D094C1C40F}"/>
              </a:ext>
            </a:extLst>
          </p:cNvPr>
          <p:cNvGrpSpPr/>
          <p:nvPr/>
        </p:nvGrpSpPr>
        <p:grpSpPr>
          <a:xfrm>
            <a:off x="1788308" y="1415165"/>
            <a:ext cx="107951" cy="140795"/>
            <a:chOff x="6838949" y="3072129"/>
            <a:chExt cx="107951" cy="140795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341A5EAA-E7B6-7B1E-4C7E-3C9D6B8E9844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A09EE0B-055A-21D0-5FA9-8F4032F7D366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711F587-070C-6FFC-0C6B-68B310049A6B}"/>
              </a:ext>
            </a:extLst>
          </p:cNvPr>
          <p:cNvSpPr/>
          <p:nvPr/>
        </p:nvSpPr>
        <p:spPr>
          <a:xfrm>
            <a:off x="2307159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2024-01-31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D2A91FC9-6693-EDBD-F2A4-82F7EFDA4199}"/>
              </a:ext>
            </a:extLst>
          </p:cNvPr>
          <p:cNvGrpSpPr/>
          <p:nvPr/>
        </p:nvGrpSpPr>
        <p:grpSpPr>
          <a:xfrm>
            <a:off x="2956250" y="1415165"/>
            <a:ext cx="107951" cy="140795"/>
            <a:chOff x="6838949" y="3072129"/>
            <a:chExt cx="107951" cy="140795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3370A6C0-9DBD-D811-3465-DE064A9684E1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A40F6E5F-4E92-D6B6-33CF-6BE16B1A48D4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3321F7A-346E-0EEF-4C77-2CB0982F7D7C}"/>
              </a:ext>
            </a:extLst>
          </p:cNvPr>
          <p:cNvSpPr/>
          <p:nvPr/>
        </p:nvSpPr>
        <p:spPr>
          <a:xfrm>
            <a:off x="1960118" y="1384192"/>
            <a:ext cx="34704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52DECE3-322C-1425-5953-1C04B6AC7EE3}"/>
              </a:ext>
            </a:extLst>
          </p:cNvPr>
          <p:cNvSpPr/>
          <p:nvPr/>
        </p:nvSpPr>
        <p:spPr>
          <a:xfrm>
            <a:off x="564216" y="2001049"/>
            <a:ext cx="8510745" cy="4428325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EC9F191-5192-03B2-DA1C-B8026DA6A1E6}"/>
              </a:ext>
            </a:extLst>
          </p:cNvPr>
          <p:cNvSpPr txBox="1"/>
          <p:nvPr/>
        </p:nvSpPr>
        <p:spPr>
          <a:xfrm>
            <a:off x="610170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노후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AC8BD35-B0C4-EA60-4C13-772537AF0139}"/>
              </a:ext>
            </a:extLst>
          </p:cNvPr>
          <p:cNvSpPr txBox="1"/>
          <p:nvPr/>
        </p:nvSpPr>
        <p:spPr>
          <a:xfrm>
            <a:off x="920758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화재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9A49022-01C2-C8AA-7768-F0F506830545}"/>
              </a:ext>
            </a:extLst>
          </p:cNvPr>
          <p:cNvSpPr txBox="1"/>
          <p:nvPr/>
        </p:nvSpPr>
        <p:spPr>
          <a:xfrm>
            <a:off x="1235829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</a:rPr>
              <a:t>충돌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579BEE-E97C-668A-1D26-5552233B3150}"/>
              </a:ext>
            </a:extLst>
          </p:cNvPr>
          <p:cNvSpPr txBox="1"/>
          <p:nvPr/>
        </p:nvSpPr>
        <p:spPr>
          <a:xfrm rot="20940080">
            <a:off x="2948616" y="3888426"/>
            <a:ext cx="24121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적정 컨텐츠 구상</a:t>
            </a:r>
            <a:r>
              <a:rPr lang="en-US" altLang="ko-KR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적용 필요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1C13E3E9-07F9-FD7C-3D41-CC37EB20331D}"/>
              </a:ext>
            </a:extLst>
          </p:cNvPr>
          <p:cNvGrpSpPr/>
          <p:nvPr/>
        </p:nvGrpSpPr>
        <p:grpSpPr>
          <a:xfrm>
            <a:off x="3267977" y="1392728"/>
            <a:ext cx="705600" cy="185903"/>
            <a:chOff x="3092989" y="2526963"/>
            <a:chExt cx="705600" cy="185903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970B422B-274A-1F3B-F9E5-A8D2E38C9F2B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43" name="그래픽 42">
              <a:extLst>
                <a:ext uri="{FF2B5EF4-FFF2-40B4-BE49-F238E27FC236}">
                  <a16:creationId xmlns:a16="http://schemas.microsoft.com/office/drawing/2014/main" id="{0278FF19-D896-1B4C-E411-87A1E75B4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  <p:sp>
        <p:nvSpPr>
          <p:cNvPr id="20" name="타원 19">
            <a:extLst>
              <a:ext uri="{FF2B5EF4-FFF2-40B4-BE49-F238E27FC236}">
                <a16:creationId xmlns:a16="http://schemas.microsoft.com/office/drawing/2014/main" id="{BA9E1B58-3A28-A383-094B-4B1D988B77BD}"/>
              </a:ext>
            </a:extLst>
          </p:cNvPr>
          <p:cNvSpPr/>
          <p:nvPr/>
        </p:nvSpPr>
        <p:spPr>
          <a:xfrm>
            <a:off x="3907023" y="1903900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1116591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21873F4-1D84-6B20-7B2B-3B99A61F7D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F-020205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C29677-A4B3-F19E-8E90-20C0F4D915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시스템운영</a:t>
            </a:r>
            <a:r>
              <a:rPr lang="en-US" altLang="ko-KR" dirty="0"/>
              <a:t>-</a:t>
            </a:r>
            <a:r>
              <a:rPr lang="ko-KR" altLang="en-US" dirty="0"/>
              <a:t>데이터조회 </a:t>
            </a:r>
            <a:r>
              <a:rPr lang="en-US" altLang="ko-KR" dirty="0"/>
              <a:t>– </a:t>
            </a:r>
            <a:r>
              <a:rPr lang="ko-KR" altLang="en-US" dirty="0"/>
              <a:t>분석 조회 </a:t>
            </a:r>
            <a:r>
              <a:rPr lang="en-US" altLang="ko-KR" dirty="0"/>
              <a:t>(</a:t>
            </a:r>
            <a:r>
              <a:rPr lang="ko-KR" altLang="en-US" dirty="0"/>
              <a:t>화재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25BBAF-83E3-21BE-6ED1-200441A69C9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2024-02-21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18445A-6976-1900-5451-55F66872759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23</a:t>
            </a:fld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8773555F-98E6-B18D-13F1-564D75A196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426640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5C83AC0-8022-F15E-0178-6A59FD251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799518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B68A0E2C-4F3C-40DF-A29E-323B69B171CC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5DA0A64-011E-C55D-F8F0-612ED2B44EAE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3F45AA-37A2-36B7-D77A-0D0C3279B600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6D832E-BC41-6AAC-63BB-751AD4EEE947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F60C9F-B472-07B8-8AB3-9A9EC7A99424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212A18-5E21-EFD6-5129-43328216833D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89CC5B-6ADB-6037-0E82-32CE330121F5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9E1154-3306-330C-911D-39E9200135A6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53B585-7EFD-73E2-DB16-A877754255B7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1FB3CC8-FE86-E837-F38B-2D454DE03C71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8832971-5F5C-5F1B-E575-B56EC3E8CB0A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DBF9393-8E65-1306-6192-C4A7C8F40DC4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CEE3EA3-CC0F-575A-B658-0D22F1A132C8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1A6109D-1A51-5F5A-12BC-9EEB5A2141E8}"/>
              </a:ext>
            </a:extLst>
          </p:cNvPr>
          <p:cNvSpPr/>
          <p:nvPr/>
        </p:nvSpPr>
        <p:spPr>
          <a:xfrm>
            <a:off x="564216" y="984361"/>
            <a:ext cx="8510745" cy="70280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620F1C3-D979-3B4E-8734-10577F5D0379}"/>
              </a:ext>
            </a:extLst>
          </p:cNvPr>
          <p:cNvSpPr/>
          <p:nvPr/>
        </p:nvSpPr>
        <p:spPr>
          <a:xfrm>
            <a:off x="1139958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C6B4AD-BE2F-D335-6CD3-9B8BC2593A99}"/>
              </a:ext>
            </a:extLst>
          </p:cNvPr>
          <p:cNvSpPr txBox="1"/>
          <p:nvPr/>
        </p:nvSpPr>
        <p:spPr>
          <a:xfrm>
            <a:off x="650790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/>
              <a:t>관리부서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E619CBB-EB66-1C5B-3CF0-8DDB15C431F1}"/>
              </a:ext>
            </a:extLst>
          </p:cNvPr>
          <p:cNvSpPr/>
          <p:nvPr/>
        </p:nvSpPr>
        <p:spPr>
          <a:xfrm>
            <a:off x="3944844" y="1098395"/>
            <a:ext cx="197289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서해안고속도로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67E826-56F4-1365-8579-3E80300BF47B}"/>
              </a:ext>
            </a:extLst>
          </p:cNvPr>
          <p:cNvSpPr txBox="1"/>
          <p:nvPr/>
        </p:nvSpPr>
        <p:spPr>
          <a:xfrm>
            <a:off x="3379241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관리노선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AD92352-C985-B543-9979-17FCBD0CA288}"/>
              </a:ext>
            </a:extLst>
          </p:cNvPr>
          <p:cNvSpPr/>
          <p:nvPr/>
        </p:nvSpPr>
        <p:spPr>
          <a:xfrm>
            <a:off x="217411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관리소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FF62474-B60C-95E5-0182-86A5DD6B944C}"/>
              </a:ext>
            </a:extLst>
          </p:cNvPr>
          <p:cNvSpPr/>
          <p:nvPr/>
        </p:nvSpPr>
        <p:spPr>
          <a:xfrm>
            <a:off x="653520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서해대교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14D4E0-CE37-13BF-53B5-1E16DDAA201B}"/>
              </a:ext>
            </a:extLst>
          </p:cNvPr>
          <p:cNvSpPr txBox="1"/>
          <p:nvPr/>
        </p:nvSpPr>
        <p:spPr>
          <a:xfrm>
            <a:off x="6241645" y="110827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6814FD8-1EB1-8CF7-806E-58582E8D9A95}"/>
              </a:ext>
            </a:extLst>
          </p:cNvPr>
          <p:cNvGrpSpPr/>
          <p:nvPr/>
        </p:nvGrpSpPr>
        <p:grpSpPr>
          <a:xfrm>
            <a:off x="7418559" y="1178952"/>
            <a:ext cx="41784" cy="37048"/>
            <a:chOff x="7395066" y="3990095"/>
            <a:chExt cx="41784" cy="37048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668FA305-410B-C55B-82D4-DC086ECCDCD6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4AF741F-1DAF-E632-C44E-0BF63C167E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F20BC9A-C693-C9C4-9007-2F734620B642}"/>
              </a:ext>
            </a:extLst>
          </p:cNvPr>
          <p:cNvGrpSpPr/>
          <p:nvPr/>
        </p:nvGrpSpPr>
        <p:grpSpPr>
          <a:xfrm>
            <a:off x="5788358" y="1178952"/>
            <a:ext cx="41784" cy="37048"/>
            <a:chOff x="7395066" y="3990095"/>
            <a:chExt cx="41784" cy="37048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3E7F50C4-CE31-EEB8-0DC6-4C6AD4D17BF6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EA4DF84D-ED2E-D960-5C95-1E056ADBD2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C68BB52-D17D-BD7B-4886-805A0A76249C}"/>
              </a:ext>
            </a:extLst>
          </p:cNvPr>
          <p:cNvGrpSpPr/>
          <p:nvPr/>
        </p:nvGrpSpPr>
        <p:grpSpPr>
          <a:xfrm>
            <a:off x="3033623" y="1178952"/>
            <a:ext cx="41784" cy="37048"/>
            <a:chOff x="7395066" y="3990095"/>
            <a:chExt cx="41784" cy="37048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C269D06-0BAE-086A-C94D-506357D420EE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6AA25E1B-9CA3-557C-878A-4A061BCF19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49BDBB6-56A7-C6F7-3967-D103A38B7A56}"/>
              </a:ext>
            </a:extLst>
          </p:cNvPr>
          <p:cNvGrpSpPr/>
          <p:nvPr/>
        </p:nvGrpSpPr>
        <p:grpSpPr>
          <a:xfrm>
            <a:off x="2002836" y="1178952"/>
            <a:ext cx="41784" cy="37048"/>
            <a:chOff x="7395066" y="3990095"/>
            <a:chExt cx="41784" cy="37048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5C4E72CF-44A3-8B26-7B79-1190762D75D0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D72D4AD-5D6A-A79A-F9BC-7FCE84EC9B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94F42695-811C-2C78-5FC7-E1C71FE27346}"/>
              </a:ext>
            </a:extLst>
          </p:cNvPr>
          <p:cNvSpPr txBox="1"/>
          <p:nvPr/>
        </p:nvSpPr>
        <p:spPr>
          <a:xfrm>
            <a:off x="847960" y="1384192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기간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D677D7B-30BE-3713-9759-D35A9B440F6B}"/>
              </a:ext>
            </a:extLst>
          </p:cNvPr>
          <p:cNvSpPr/>
          <p:nvPr/>
        </p:nvSpPr>
        <p:spPr>
          <a:xfrm>
            <a:off x="1139217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2024-01-01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708D0A7-82EE-0A91-8F0B-AD6651442302}"/>
              </a:ext>
            </a:extLst>
          </p:cNvPr>
          <p:cNvGrpSpPr/>
          <p:nvPr/>
        </p:nvGrpSpPr>
        <p:grpSpPr>
          <a:xfrm>
            <a:off x="1788308" y="1415165"/>
            <a:ext cx="107951" cy="140795"/>
            <a:chOff x="6838949" y="3072129"/>
            <a:chExt cx="107951" cy="14079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0959652-D3DB-D5B9-AD83-B3568AC61701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981C09DC-E763-7275-C741-758BEB9DEC8A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0EF39C8-DAE3-BA0F-2F0A-14037E7710FF}"/>
              </a:ext>
            </a:extLst>
          </p:cNvPr>
          <p:cNvSpPr/>
          <p:nvPr/>
        </p:nvSpPr>
        <p:spPr>
          <a:xfrm>
            <a:off x="2307159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2024-01-31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38DF7DAC-CB29-0F8E-5E5C-E1B88B6AF3E8}"/>
              </a:ext>
            </a:extLst>
          </p:cNvPr>
          <p:cNvGrpSpPr/>
          <p:nvPr/>
        </p:nvGrpSpPr>
        <p:grpSpPr>
          <a:xfrm>
            <a:off x="2956250" y="1415165"/>
            <a:ext cx="107951" cy="140795"/>
            <a:chOff x="6838949" y="3072129"/>
            <a:chExt cx="107951" cy="140795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093FE666-10FC-BA04-A890-332280F0F2E5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8861BED-71C4-D078-882E-03D7771742AE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1C8EE59-EAD0-5202-2996-4889525C415E}"/>
              </a:ext>
            </a:extLst>
          </p:cNvPr>
          <p:cNvSpPr/>
          <p:nvPr/>
        </p:nvSpPr>
        <p:spPr>
          <a:xfrm>
            <a:off x="1960118" y="1384192"/>
            <a:ext cx="34704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C585C7E-CF88-8756-6CC9-A97DB89D30A4}"/>
              </a:ext>
            </a:extLst>
          </p:cNvPr>
          <p:cNvSpPr/>
          <p:nvPr/>
        </p:nvSpPr>
        <p:spPr>
          <a:xfrm>
            <a:off x="564216" y="2001049"/>
            <a:ext cx="8510745" cy="4428325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1EB84BD-2B7F-C8CB-931B-AC121D8E1CE7}"/>
              </a:ext>
            </a:extLst>
          </p:cNvPr>
          <p:cNvSpPr txBox="1"/>
          <p:nvPr/>
        </p:nvSpPr>
        <p:spPr>
          <a:xfrm>
            <a:off x="610170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노후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BF4237-D764-B885-1603-B597674547BD}"/>
              </a:ext>
            </a:extLst>
          </p:cNvPr>
          <p:cNvSpPr txBox="1"/>
          <p:nvPr/>
        </p:nvSpPr>
        <p:spPr>
          <a:xfrm>
            <a:off x="920758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화재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137E296-268B-F959-4505-D34BE76843EA}"/>
              </a:ext>
            </a:extLst>
          </p:cNvPr>
          <p:cNvSpPr txBox="1"/>
          <p:nvPr/>
        </p:nvSpPr>
        <p:spPr>
          <a:xfrm>
            <a:off x="1235829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</a:rPr>
              <a:t>충돌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4850AA2-9672-0B89-0016-B7A7D0074505}"/>
              </a:ext>
            </a:extLst>
          </p:cNvPr>
          <p:cNvSpPr txBox="1"/>
          <p:nvPr/>
        </p:nvSpPr>
        <p:spPr>
          <a:xfrm rot="20940080">
            <a:off x="3170757" y="3710654"/>
            <a:ext cx="24121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적정 컨텐츠 구상</a:t>
            </a:r>
            <a:r>
              <a:rPr lang="en-US" altLang="ko-KR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적용 필요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2B3E20B-9A02-0F6E-11ED-D985925B779A}"/>
              </a:ext>
            </a:extLst>
          </p:cNvPr>
          <p:cNvGrpSpPr/>
          <p:nvPr/>
        </p:nvGrpSpPr>
        <p:grpSpPr>
          <a:xfrm>
            <a:off x="3267977" y="1392728"/>
            <a:ext cx="705600" cy="185903"/>
            <a:chOff x="3092989" y="2526963"/>
            <a:chExt cx="705600" cy="185903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6BF1F10E-B4A8-CC17-B646-9D64CCC9B1D2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58" name="그래픽 57">
              <a:extLst>
                <a:ext uri="{FF2B5EF4-FFF2-40B4-BE49-F238E27FC236}">
                  <a16:creationId xmlns:a16="http://schemas.microsoft.com/office/drawing/2014/main" id="{B746EBE3-2D74-BF32-9EFC-4C8E0D35FB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4949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135D436-4B1F-2D55-FE09-5C1DCF190F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F-020206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3976CC-432E-6F06-F619-A58CDBF655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시스템운영 </a:t>
            </a:r>
            <a:r>
              <a:rPr lang="en-US" altLang="ko-KR" dirty="0"/>
              <a:t>-</a:t>
            </a:r>
            <a:r>
              <a:rPr lang="ko-KR" altLang="en-US" dirty="0"/>
              <a:t>데이터조회</a:t>
            </a:r>
            <a:r>
              <a:rPr lang="en-US" altLang="ko-KR" dirty="0"/>
              <a:t>– </a:t>
            </a:r>
            <a:r>
              <a:rPr lang="ko-KR" altLang="en-US" dirty="0"/>
              <a:t>분석 조회 </a:t>
            </a:r>
            <a:r>
              <a:rPr lang="en-US" altLang="ko-KR" dirty="0"/>
              <a:t>(</a:t>
            </a:r>
            <a:r>
              <a:rPr lang="ko-KR" altLang="en-US" dirty="0"/>
              <a:t>충돌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2BC940-15B7-6DC2-3C03-9B5BA48B23D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2024-02-21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CD8E3B-054A-E01C-B341-6BB5ACDA761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24</a:t>
            </a:fld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AE2E0F95-6CDA-A48E-F754-12FCAEE83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836718"/>
              </p:ext>
            </p:extLst>
          </p:nvPr>
        </p:nvGraphicFramePr>
        <p:xfrm>
          <a:off x="9463530" y="533911"/>
          <a:ext cx="2404668" cy="1928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가속도 센서에서 측정된 </a:t>
                      </a:r>
                      <a:r>
                        <a:rPr lang="en-US" altLang="ko-KR" sz="700" dirty="0"/>
                        <a:t>Raw </a:t>
                      </a:r>
                      <a:r>
                        <a:rPr lang="ko-KR" altLang="en-US" sz="700" dirty="0"/>
                        <a:t>데이터로 부터 가공</a:t>
                      </a:r>
                      <a:r>
                        <a:rPr lang="en-US" altLang="ko-KR" sz="700" dirty="0"/>
                        <a:t>,</a:t>
                      </a:r>
                      <a:r>
                        <a:rPr lang="ko-KR" altLang="en-US" sz="700" dirty="0"/>
                        <a:t>  생산된 </a:t>
                      </a:r>
                      <a:r>
                        <a:rPr lang="en-US" altLang="ko-KR" sz="700" dirty="0"/>
                        <a:t>Vector, Pitch, Roll </a:t>
                      </a:r>
                      <a:r>
                        <a:rPr lang="ko-KR" altLang="en-US" sz="700" dirty="0"/>
                        <a:t>데이터 이력 조회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070BB25-D564-57A3-A803-D375781A8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026588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CF102840-586D-2E11-F5CF-DA2A708574FE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D2E2C8B-565C-DB83-BD2E-5F2A9E766C85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CAF4A2-E857-B1B7-3AE0-6DB603671D89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8DAFBB-EC0C-0054-1000-D42E33196C09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2663B1-0928-A3AB-7032-9A4ECE1953C6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CFEC2B-B30C-CAFB-5501-5EB2C7165A63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583E2E-F735-9DD2-A03C-3ED4999BA93E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7D8E6-0434-DD55-7732-F153CB15A48F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D5C57F-D0FB-F5A4-5ACD-E6C91CB6FB40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189C736-5383-07CE-9227-EE0C63B52429}"/>
              </a:ext>
            </a:extLst>
          </p:cNvPr>
          <p:cNvSpPr/>
          <p:nvPr/>
        </p:nvSpPr>
        <p:spPr>
          <a:xfrm>
            <a:off x="564216" y="984361"/>
            <a:ext cx="8510745" cy="70280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7B47F36-7F35-93AD-7597-389C8A8A0882}"/>
              </a:ext>
            </a:extLst>
          </p:cNvPr>
          <p:cNvSpPr/>
          <p:nvPr/>
        </p:nvSpPr>
        <p:spPr>
          <a:xfrm>
            <a:off x="1139958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CA6979-CA1B-EE51-F923-17DEA9B99AE9}"/>
              </a:ext>
            </a:extLst>
          </p:cNvPr>
          <p:cNvSpPr txBox="1"/>
          <p:nvPr/>
        </p:nvSpPr>
        <p:spPr>
          <a:xfrm>
            <a:off x="650790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/>
              <a:t>관리부서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97B71F-8FDE-C34C-552C-FD1A217DDC08}"/>
              </a:ext>
            </a:extLst>
          </p:cNvPr>
          <p:cNvSpPr/>
          <p:nvPr/>
        </p:nvSpPr>
        <p:spPr>
          <a:xfrm>
            <a:off x="3944844" y="1098395"/>
            <a:ext cx="197289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서해안고속도로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1292F8-2971-6F44-4D3C-FECCF2B9EEBC}"/>
              </a:ext>
            </a:extLst>
          </p:cNvPr>
          <p:cNvSpPr txBox="1"/>
          <p:nvPr/>
        </p:nvSpPr>
        <p:spPr>
          <a:xfrm>
            <a:off x="3379241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관리노선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300CE86-53A0-E97B-F417-FDE2BD3AF70E}"/>
              </a:ext>
            </a:extLst>
          </p:cNvPr>
          <p:cNvSpPr/>
          <p:nvPr/>
        </p:nvSpPr>
        <p:spPr>
          <a:xfrm>
            <a:off x="217411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관리소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3D89D21-5205-DF5A-26CC-26B9E11C0878}"/>
              </a:ext>
            </a:extLst>
          </p:cNvPr>
          <p:cNvSpPr/>
          <p:nvPr/>
        </p:nvSpPr>
        <p:spPr>
          <a:xfrm>
            <a:off x="653520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서해대교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A15D5E-8E07-2E17-3541-7148BDEFB80E}"/>
              </a:ext>
            </a:extLst>
          </p:cNvPr>
          <p:cNvSpPr txBox="1"/>
          <p:nvPr/>
        </p:nvSpPr>
        <p:spPr>
          <a:xfrm>
            <a:off x="6241645" y="110827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91D4DC3-B49E-59B6-69B9-1497376F788F}"/>
              </a:ext>
            </a:extLst>
          </p:cNvPr>
          <p:cNvGrpSpPr/>
          <p:nvPr/>
        </p:nvGrpSpPr>
        <p:grpSpPr>
          <a:xfrm>
            <a:off x="7418559" y="1178952"/>
            <a:ext cx="41784" cy="37048"/>
            <a:chOff x="7395066" y="3990095"/>
            <a:chExt cx="41784" cy="37048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DCBDCCCE-98E2-0BCD-C09C-ACEDC8150425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1398D013-ED21-97C7-E97E-6653A82DAB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F84042D-55C7-D80F-F288-9091C480E5AC}"/>
              </a:ext>
            </a:extLst>
          </p:cNvPr>
          <p:cNvGrpSpPr/>
          <p:nvPr/>
        </p:nvGrpSpPr>
        <p:grpSpPr>
          <a:xfrm>
            <a:off x="5788358" y="1178952"/>
            <a:ext cx="41784" cy="37048"/>
            <a:chOff x="7395066" y="3990095"/>
            <a:chExt cx="41784" cy="37048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C07F1AF8-5615-2229-F872-8CF269E14190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5802834-25AC-2493-4D74-F9E9EE4F5E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FEEEEB8-5F9D-B52C-C568-050189663F4F}"/>
              </a:ext>
            </a:extLst>
          </p:cNvPr>
          <p:cNvGrpSpPr/>
          <p:nvPr/>
        </p:nvGrpSpPr>
        <p:grpSpPr>
          <a:xfrm>
            <a:off x="3033623" y="1178952"/>
            <a:ext cx="41784" cy="37048"/>
            <a:chOff x="7395066" y="3990095"/>
            <a:chExt cx="41784" cy="37048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EAAE211F-93AF-E288-B9A6-3FABFAC16B81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FCD90245-56B7-1EBC-D8A4-80A9090B7C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DB146A5D-EC25-4469-91C2-85E99EA4FD54}"/>
              </a:ext>
            </a:extLst>
          </p:cNvPr>
          <p:cNvGrpSpPr/>
          <p:nvPr/>
        </p:nvGrpSpPr>
        <p:grpSpPr>
          <a:xfrm>
            <a:off x="2002836" y="1178952"/>
            <a:ext cx="41784" cy="37048"/>
            <a:chOff x="7395066" y="3990095"/>
            <a:chExt cx="41784" cy="37048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95035EB4-1907-598F-134C-78C1AA7462C0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2F8A10FB-2EA6-C65B-2434-03D9A6E1CC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CD44B00-4E2A-3416-78C8-8A90C59A907D}"/>
              </a:ext>
            </a:extLst>
          </p:cNvPr>
          <p:cNvSpPr txBox="1"/>
          <p:nvPr/>
        </p:nvSpPr>
        <p:spPr>
          <a:xfrm>
            <a:off x="847960" y="1384192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기간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0AA1723-A5B2-5F61-6147-BC1FB54FD33F}"/>
              </a:ext>
            </a:extLst>
          </p:cNvPr>
          <p:cNvSpPr/>
          <p:nvPr/>
        </p:nvSpPr>
        <p:spPr>
          <a:xfrm>
            <a:off x="1139217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2024-01-01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2EAA2F0-70D2-EE33-F5BD-480B936F6F21}"/>
              </a:ext>
            </a:extLst>
          </p:cNvPr>
          <p:cNvGrpSpPr/>
          <p:nvPr/>
        </p:nvGrpSpPr>
        <p:grpSpPr>
          <a:xfrm>
            <a:off x="1788308" y="1415165"/>
            <a:ext cx="107951" cy="140795"/>
            <a:chOff x="6838949" y="3072129"/>
            <a:chExt cx="107951" cy="14079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1966261-B664-F7A9-036C-566B99CFED81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42C6613-CD25-B1A6-97D3-A74CD3C0D9BA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DFF2AB0-2598-B95B-9EA6-889974318251}"/>
              </a:ext>
            </a:extLst>
          </p:cNvPr>
          <p:cNvSpPr/>
          <p:nvPr/>
        </p:nvSpPr>
        <p:spPr>
          <a:xfrm>
            <a:off x="2307159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2024-01-31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D5EF7B0-3345-EDC4-2569-DBB9B2C52F20}"/>
              </a:ext>
            </a:extLst>
          </p:cNvPr>
          <p:cNvGrpSpPr/>
          <p:nvPr/>
        </p:nvGrpSpPr>
        <p:grpSpPr>
          <a:xfrm>
            <a:off x="2956250" y="1415165"/>
            <a:ext cx="107951" cy="140795"/>
            <a:chOff x="6838949" y="3072129"/>
            <a:chExt cx="107951" cy="14079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59F3340-2665-EC38-7E6E-7CFD8464E330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D48DEBF-B1FA-3F68-135A-E6E6F8C0245C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971A225-73A3-AF53-1010-9776C61E5AE1}"/>
              </a:ext>
            </a:extLst>
          </p:cNvPr>
          <p:cNvSpPr/>
          <p:nvPr/>
        </p:nvSpPr>
        <p:spPr>
          <a:xfrm>
            <a:off x="1960118" y="1384192"/>
            <a:ext cx="34704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892927D-E7F2-2EC0-F9A3-31CBFD63A99A}"/>
              </a:ext>
            </a:extLst>
          </p:cNvPr>
          <p:cNvSpPr/>
          <p:nvPr/>
        </p:nvSpPr>
        <p:spPr>
          <a:xfrm>
            <a:off x="564216" y="2001049"/>
            <a:ext cx="8510745" cy="4428325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4848675-999C-FB13-C296-6F0B0E889E09}"/>
              </a:ext>
            </a:extLst>
          </p:cNvPr>
          <p:cNvSpPr txBox="1"/>
          <p:nvPr/>
        </p:nvSpPr>
        <p:spPr>
          <a:xfrm>
            <a:off x="610170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노후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3061F08-FBE6-63C3-9CF2-820A29A1770F}"/>
              </a:ext>
            </a:extLst>
          </p:cNvPr>
          <p:cNvSpPr txBox="1"/>
          <p:nvPr/>
        </p:nvSpPr>
        <p:spPr>
          <a:xfrm>
            <a:off x="920758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화재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B07A3CE-DE8C-8ADB-17EA-7100DBFED50A}"/>
              </a:ext>
            </a:extLst>
          </p:cNvPr>
          <p:cNvSpPr txBox="1"/>
          <p:nvPr/>
        </p:nvSpPr>
        <p:spPr>
          <a:xfrm>
            <a:off x="1235829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충돌</a:t>
            </a: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927B2978-7C71-C8D6-3AD4-47B44B1F3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080795"/>
              </p:ext>
            </p:extLst>
          </p:nvPr>
        </p:nvGraphicFramePr>
        <p:xfrm>
          <a:off x="747370" y="2231616"/>
          <a:ext cx="8134024" cy="11063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8655">
                  <a:extLst>
                    <a:ext uri="{9D8B030D-6E8A-4147-A177-3AD203B41FA5}">
                      <a16:colId xmlns:a16="http://schemas.microsoft.com/office/drawing/2014/main" val="1283401675"/>
                    </a:ext>
                  </a:extLst>
                </a:gridCol>
                <a:gridCol w="1021565">
                  <a:extLst>
                    <a:ext uri="{9D8B030D-6E8A-4147-A177-3AD203B41FA5}">
                      <a16:colId xmlns:a16="http://schemas.microsoft.com/office/drawing/2014/main" val="166524020"/>
                    </a:ext>
                  </a:extLst>
                </a:gridCol>
                <a:gridCol w="965634">
                  <a:extLst>
                    <a:ext uri="{9D8B030D-6E8A-4147-A177-3AD203B41FA5}">
                      <a16:colId xmlns:a16="http://schemas.microsoft.com/office/drawing/2014/main" val="1136848906"/>
                    </a:ext>
                  </a:extLst>
                </a:gridCol>
                <a:gridCol w="965634">
                  <a:extLst>
                    <a:ext uri="{9D8B030D-6E8A-4147-A177-3AD203B41FA5}">
                      <a16:colId xmlns:a16="http://schemas.microsoft.com/office/drawing/2014/main" val="3719447827"/>
                    </a:ext>
                  </a:extLst>
                </a:gridCol>
                <a:gridCol w="965634">
                  <a:extLst>
                    <a:ext uri="{9D8B030D-6E8A-4147-A177-3AD203B41FA5}">
                      <a16:colId xmlns:a16="http://schemas.microsoft.com/office/drawing/2014/main" val="4251634988"/>
                    </a:ext>
                  </a:extLst>
                </a:gridCol>
                <a:gridCol w="965634">
                  <a:extLst>
                    <a:ext uri="{9D8B030D-6E8A-4147-A177-3AD203B41FA5}">
                      <a16:colId xmlns:a16="http://schemas.microsoft.com/office/drawing/2014/main" val="850152834"/>
                    </a:ext>
                  </a:extLst>
                </a:gridCol>
                <a:gridCol w="965634">
                  <a:extLst>
                    <a:ext uri="{9D8B030D-6E8A-4147-A177-3AD203B41FA5}">
                      <a16:colId xmlns:a16="http://schemas.microsoft.com/office/drawing/2014/main" val="1461240367"/>
                    </a:ext>
                  </a:extLst>
                </a:gridCol>
                <a:gridCol w="965634">
                  <a:extLst>
                    <a:ext uri="{9D8B030D-6E8A-4147-A177-3AD203B41FA5}">
                      <a16:colId xmlns:a16="http://schemas.microsoft.com/office/drawing/2014/main" val="1356836780"/>
                    </a:ext>
                  </a:extLst>
                </a:gridCol>
              </a:tblGrid>
              <a:tr h="2528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수집일시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Eui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Vector1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Vector2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Vector3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Vector4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Vector5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Vector6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123905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2023-10-10 10:58:32.480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140C5BFFFF610596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5517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770485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209266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37391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E6F187F8-E5D7-3CF8-9E96-878DEE290CA6}"/>
              </a:ext>
            </a:extLst>
          </p:cNvPr>
          <p:cNvSpPr txBox="1"/>
          <p:nvPr/>
        </p:nvSpPr>
        <p:spPr>
          <a:xfrm>
            <a:off x="650790" y="2050645"/>
            <a:ext cx="65619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* Vector</a:t>
            </a:r>
            <a:r>
              <a:rPr lang="ko-KR" altLang="en-US" sz="800" b="1" dirty="0"/>
              <a:t> 분석</a:t>
            </a:r>
          </a:p>
        </p:txBody>
      </p:sp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2EEB6786-68E7-C45E-DAD8-5EA75EECF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211306"/>
              </p:ext>
            </p:extLst>
          </p:nvPr>
        </p:nvGraphicFramePr>
        <p:xfrm>
          <a:off x="747370" y="3738562"/>
          <a:ext cx="8134024" cy="11063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8655">
                  <a:extLst>
                    <a:ext uri="{9D8B030D-6E8A-4147-A177-3AD203B41FA5}">
                      <a16:colId xmlns:a16="http://schemas.microsoft.com/office/drawing/2014/main" val="1283401675"/>
                    </a:ext>
                  </a:extLst>
                </a:gridCol>
                <a:gridCol w="1021565">
                  <a:extLst>
                    <a:ext uri="{9D8B030D-6E8A-4147-A177-3AD203B41FA5}">
                      <a16:colId xmlns:a16="http://schemas.microsoft.com/office/drawing/2014/main" val="166524020"/>
                    </a:ext>
                  </a:extLst>
                </a:gridCol>
                <a:gridCol w="965634">
                  <a:extLst>
                    <a:ext uri="{9D8B030D-6E8A-4147-A177-3AD203B41FA5}">
                      <a16:colId xmlns:a16="http://schemas.microsoft.com/office/drawing/2014/main" val="1136848906"/>
                    </a:ext>
                  </a:extLst>
                </a:gridCol>
                <a:gridCol w="965634">
                  <a:extLst>
                    <a:ext uri="{9D8B030D-6E8A-4147-A177-3AD203B41FA5}">
                      <a16:colId xmlns:a16="http://schemas.microsoft.com/office/drawing/2014/main" val="3719447827"/>
                    </a:ext>
                  </a:extLst>
                </a:gridCol>
                <a:gridCol w="965634">
                  <a:extLst>
                    <a:ext uri="{9D8B030D-6E8A-4147-A177-3AD203B41FA5}">
                      <a16:colId xmlns:a16="http://schemas.microsoft.com/office/drawing/2014/main" val="4251634988"/>
                    </a:ext>
                  </a:extLst>
                </a:gridCol>
                <a:gridCol w="965634">
                  <a:extLst>
                    <a:ext uri="{9D8B030D-6E8A-4147-A177-3AD203B41FA5}">
                      <a16:colId xmlns:a16="http://schemas.microsoft.com/office/drawing/2014/main" val="850152834"/>
                    </a:ext>
                  </a:extLst>
                </a:gridCol>
                <a:gridCol w="965634">
                  <a:extLst>
                    <a:ext uri="{9D8B030D-6E8A-4147-A177-3AD203B41FA5}">
                      <a16:colId xmlns:a16="http://schemas.microsoft.com/office/drawing/2014/main" val="1461240367"/>
                    </a:ext>
                  </a:extLst>
                </a:gridCol>
                <a:gridCol w="965634">
                  <a:extLst>
                    <a:ext uri="{9D8B030D-6E8A-4147-A177-3AD203B41FA5}">
                      <a16:colId xmlns:a16="http://schemas.microsoft.com/office/drawing/2014/main" val="1356836780"/>
                    </a:ext>
                  </a:extLst>
                </a:gridCol>
              </a:tblGrid>
              <a:tr h="2528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수집일시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Eui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Ptich1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Pitch2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Pitch3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Pitch4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Pitch5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Pitch6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123905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2023-10-10 10:58:32.480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140C5BFFFF610596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5517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770485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209266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37391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5B4F11A4-1FB1-0C82-84E9-173B379DF1A6}"/>
              </a:ext>
            </a:extLst>
          </p:cNvPr>
          <p:cNvSpPr txBox="1"/>
          <p:nvPr/>
        </p:nvSpPr>
        <p:spPr>
          <a:xfrm>
            <a:off x="650790" y="3557591"/>
            <a:ext cx="58726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* Pitch</a:t>
            </a:r>
            <a:r>
              <a:rPr lang="ko-KR" altLang="en-US" sz="800" b="1" dirty="0"/>
              <a:t> 분석</a:t>
            </a:r>
          </a:p>
        </p:txBody>
      </p:sp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C427F7C4-1D5D-63D3-F31F-8BED02B61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778730"/>
              </p:ext>
            </p:extLst>
          </p:nvPr>
        </p:nvGraphicFramePr>
        <p:xfrm>
          <a:off x="747370" y="5215320"/>
          <a:ext cx="8134024" cy="11063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8655">
                  <a:extLst>
                    <a:ext uri="{9D8B030D-6E8A-4147-A177-3AD203B41FA5}">
                      <a16:colId xmlns:a16="http://schemas.microsoft.com/office/drawing/2014/main" val="1283401675"/>
                    </a:ext>
                  </a:extLst>
                </a:gridCol>
                <a:gridCol w="1021565">
                  <a:extLst>
                    <a:ext uri="{9D8B030D-6E8A-4147-A177-3AD203B41FA5}">
                      <a16:colId xmlns:a16="http://schemas.microsoft.com/office/drawing/2014/main" val="166524020"/>
                    </a:ext>
                  </a:extLst>
                </a:gridCol>
                <a:gridCol w="965634">
                  <a:extLst>
                    <a:ext uri="{9D8B030D-6E8A-4147-A177-3AD203B41FA5}">
                      <a16:colId xmlns:a16="http://schemas.microsoft.com/office/drawing/2014/main" val="1136848906"/>
                    </a:ext>
                  </a:extLst>
                </a:gridCol>
                <a:gridCol w="965634">
                  <a:extLst>
                    <a:ext uri="{9D8B030D-6E8A-4147-A177-3AD203B41FA5}">
                      <a16:colId xmlns:a16="http://schemas.microsoft.com/office/drawing/2014/main" val="3719447827"/>
                    </a:ext>
                  </a:extLst>
                </a:gridCol>
                <a:gridCol w="965634">
                  <a:extLst>
                    <a:ext uri="{9D8B030D-6E8A-4147-A177-3AD203B41FA5}">
                      <a16:colId xmlns:a16="http://schemas.microsoft.com/office/drawing/2014/main" val="4251634988"/>
                    </a:ext>
                  </a:extLst>
                </a:gridCol>
                <a:gridCol w="965634">
                  <a:extLst>
                    <a:ext uri="{9D8B030D-6E8A-4147-A177-3AD203B41FA5}">
                      <a16:colId xmlns:a16="http://schemas.microsoft.com/office/drawing/2014/main" val="850152834"/>
                    </a:ext>
                  </a:extLst>
                </a:gridCol>
                <a:gridCol w="965634">
                  <a:extLst>
                    <a:ext uri="{9D8B030D-6E8A-4147-A177-3AD203B41FA5}">
                      <a16:colId xmlns:a16="http://schemas.microsoft.com/office/drawing/2014/main" val="1461240367"/>
                    </a:ext>
                  </a:extLst>
                </a:gridCol>
                <a:gridCol w="965634">
                  <a:extLst>
                    <a:ext uri="{9D8B030D-6E8A-4147-A177-3AD203B41FA5}">
                      <a16:colId xmlns:a16="http://schemas.microsoft.com/office/drawing/2014/main" val="1356836780"/>
                    </a:ext>
                  </a:extLst>
                </a:gridCol>
              </a:tblGrid>
              <a:tr h="2528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수집일시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Eui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Roll1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Roll2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Roll3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Roll4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Roll5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Roll6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123905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2023-10-10 10:58:32.480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140C5BFFFF610596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5517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770485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209266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37391"/>
                  </a:ext>
                </a:extLst>
              </a:tr>
            </a:tbl>
          </a:graphicData>
        </a:graphic>
      </p:graphicFrame>
      <p:sp>
        <p:nvSpPr>
          <p:cNvPr id="97" name="TextBox 96">
            <a:extLst>
              <a:ext uri="{FF2B5EF4-FFF2-40B4-BE49-F238E27FC236}">
                <a16:creationId xmlns:a16="http://schemas.microsoft.com/office/drawing/2014/main" id="{B70E04D4-70A2-90FC-4049-956F2427AA3B}"/>
              </a:ext>
            </a:extLst>
          </p:cNvPr>
          <p:cNvSpPr txBox="1"/>
          <p:nvPr/>
        </p:nvSpPr>
        <p:spPr>
          <a:xfrm>
            <a:off x="650790" y="5034349"/>
            <a:ext cx="537574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* Roll</a:t>
            </a:r>
            <a:r>
              <a:rPr lang="ko-KR" altLang="en-US" sz="800" b="1" dirty="0"/>
              <a:t> 분석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AB009C6-E01A-5CD4-76EE-FD9CD3D68F95}"/>
              </a:ext>
            </a:extLst>
          </p:cNvPr>
          <p:cNvGrpSpPr/>
          <p:nvPr/>
        </p:nvGrpSpPr>
        <p:grpSpPr>
          <a:xfrm>
            <a:off x="3267977" y="1392728"/>
            <a:ext cx="705600" cy="185903"/>
            <a:chOff x="3092989" y="2526963"/>
            <a:chExt cx="705600" cy="185903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A648F5CB-CEEE-2A21-8B49-F171F361DDB5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63" name="그래픽 62">
              <a:extLst>
                <a:ext uri="{FF2B5EF4-FFF2-40B4-BE49-F238E27FC236}">
                  <a16:creationId xmlns:a16="http://schemas.microsoft.com/office/drawing/2014/main" id="{68838ACD-0903-A542-686D-DD6EF4B0C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  <p:sp>
        <p:nvSpPr>
          <p:cNvPr id="68" name="타원 67">
            <a:extLst>
              <a:ext uri="{FF2B5EF4-FFF2-40B4-BE49-F238E27FC236}">
                <a16:creationId xmlns:a16="http://schemas.microsoft.com/office/drawing/2014/main" id="{87590802-73B4-B738-8D12-6B8DDF0D8285}"/>
              </a:ext>
            </a:extLst>
          </p:cNvPr>
          <p:cNvSpPr/>
          <p:nvPr/>
        </p:nvSpPr>
        <p:spPr>
          <a:xfrm>
            <a:off x="4322776" y="1902609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D449019-973B-E4AB-E737-85C2BAD6A58C}"/>
              </a:ext>
            </a:extLst>
          </p:cNvPr>
          <p:cNvSpPr/>
          <p:nvPr/>
        </p:nvSpPr>
        <p:spPr>
          <a:xfrm>
            <a:off x="8891122" y="2231616"/>
            <a:ext cx="48896" cy="1106332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8609EC1-7D55-C981-FC6D-D7F5E2AE14AC}"/>
              </a:ext>
            </a:extLst>
          </p:cNvPr>
          <p:cNvSpPr/>
          <p:nvPr/>
        </p:nvSpPr>
        <p:spPr>
          <a:xfrm>
            <a:off x="8891122" y="2283579"/>
            <a:ext cx="48896" cy="26859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06A75CA-DD83-4E38-9684-160444B1D9A9}"/>
              </a:ext>
            </a:extLst>
          </p:cNvPr>
          <p:cNvSpPr/>
          <p:nvPr/>
        </p:nvSpPr>
        <p:spPr>
          <a:xfrm>
            <a:off x="8891122" y="3738562"/>
            <a:ext cx="48896" cy="1106332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81B102E-1302-5C46-C745-4C0F722AE053}"/>
              </a:ext>
            </a:extLst>
          </p:cNvPr>
          <p:cNvSpPr/>
          <p:nvPr/>
        </p:nvSpPr>
        <p:spPr>
          <a:xfrm>
            <a:off x="8891122" y="3790525"/>
            <a:ext cx="48896" cy="26859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5B2DFBD-86F6-69D1-C7CB-1E07DF4B0F48}"/>
              </a:ext>
            </a:extLst>
          </p:cNvPr>
          <p:cNvSpPr/>
          <p:nvPr/>
        </p:nvSpPr>
        <p:spPr>
          <a:xfrm>
            <a:off x="8891122" y="5215320"/>
            <a:ext cx="48896" cy="1106332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604A670-C7B2-A9CB-1664-968E5B650825}"/>
              </a:ext>
            </a:extLst>
          </p:cNvPr>
          <p:cNvSpPr/>
          <p:nvPr/>
        </p:nvSpPr>
        <p:spPr>
          <a:xfrm>
            <a:off x="8891122" y="5267283"/>
            <a:ext cx="48896" cy="26859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311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46650CB-7200-23E0-B609-3058EA02BF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F-020207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91808C-CA3C-D239-4387-5C1B21F425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시스템운영 </a:t>
            </a:r>
            <a:r>
              <a:rPr lang="en-US" altLang="ko-KR" dirty="0"/>
              <a:t>-</a:t>
            </a:r>
            <a:r>
              <a:rPr lang="ko-KR" altLang="en-US" dirty="0"/>
              <a:t>데이터조회</a:t>
            </a:r>
            <a:r>
              <a:rPr lang="en-US" altLang="ko-KR" dirty="0"/>
              <a:t>– </a:t>
            </a:r>
            <a:r>
              <a:rPr lang="ko-KR" altLang="en-US" dirty="0"/>
              <a:t>상관관계조회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3F6BE2-A50F-EEE6-B441-BE58645249C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2024-02-21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59A9AE-A827-CF47-A6C8-6FF9B036556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25</a:t>
            </a:fld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82198366-6ED8-8388-AFE9-1AA5B3DF2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979988"/>
              </p:ext>
            </p:extLst>
          </p:nvPr>
        </p:nvGraphicFramePr>
        <p:xfrm>
          <a:off x="9463530" y="533911"/>
          <a:ext cx="2404668" cy="1642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F8EB83A-A501-7E43-0A19-0804CCD7F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617662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ABB85328-305E-3E83-8CEF-4A0E3F67F5AE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C0F7AD-D5B5-27FF-1EEC-6951B0E4C613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776CCA-961C-B08B-A77F-8D89924EA203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EA00EB-8431-5F26-DFF2-F1107B4B614B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7CFAD1-EEC7-2BA4-5E39-5EFDC5CF31B0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FDAB88-BD25-4EB5-0A3C-3D495705C8E2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F97BC9-AEBE-F4F8-182A-2903DF174F54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0E3C59-29CF-FBA0-1106-3FAEB1F2FAB5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7E9F2C-DD68-2FAA-707B-0FC3F6CC7681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F973F3-996F-7F09-7BD8-BC4B43117B92}"/>
              </a:ext>
            </a:extLst>
          </p:cNvPr>
          <p:cNvSpPr txBox="1"/>
          <p:nvPr/>
        </p:nvSpPr>
        <p:spPr>
          <a:xfrm rot="20940080">
            <a:off x="3293908" y="3135816"/>
            <a:ext cx="24121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적정 컨텐츠 구상</a:t>
            </a:r>
            <a:r>
              <a:rPr lang="en-US" altLang="ko-KR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적용 필요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B7A1720-6C84-4535-DB60-DF0080CF5BD7}"/>
              </a:ext>
            </a:extLst>
          </p:cNvPr>
          <p:cNvSpPr/>
          <p:nvPr/>
        </p:nvSpPr>
        <p:spPr>
          <a:xfrm>
            <a:off x="4499983" y="1338513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823388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E5C16C-3CDF-784D-ABFF-EB5C0ED11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0B724-BE6C-CB48-234D-3784DA2C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데이터관리</a:t>
            </a:r>
            <a:r>
              <a:rPr lang="en-US" altLang="ko-KR" dirty="0"/>
              <a:t>-</a:t>
            </a:r>
            <a:r>
              <a:rPr lang="ko-KR" altLang="en-US" dirty="0"/>
              <a:t>데이터분석</a:t>
            </a:r>
          </a:p>
        </p:txBody>
      </p:sp>
    </p:spTree>
    <p:extLst>
      <p:ext uri="{BB962C8B-B14F-4D97-AF65-F5344CB8AC3E}">
        <p14:creationId xmlns:p14="http://schemas.microsoft.com/office/powerpoint/2010/main" val="3431776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83176CB-2C19-7A14-0E3F-15590BCF2C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F-030101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21942D-AB95-1404-CD1A-6D5A66B984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데이터관리</a:t>
            </a:r>
            <a:r>
              <a:rPr lang="en-US" altLang="ko-KR" dirty="0"/>
              <a:t>-</a:t>
            </a:r>
            <a:r>
              <a:rPr lang="ko-KR" altLang="en-US" dirty="0"/>
              <a:t>데이터분석</a:t>
            </a:r>
            <a:r>
              <a:rPr lang="en-US" altLang="ko-KR" dirty="0"/>
              <a:t>-</a:t>
            </a:r>
            <a:r>
              <a:rPr lang="ko-KR" altLang="en-US" dirty="0"/>
              <a:t>노후감시 분석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97F12D-24BA-320C-0F2F-7B3B90BF327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2024-02-21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CE5CAB-E415-CFB5-FE84-84B15FD82A4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DDC9A4-8AA8-F93F-8B24-3D9D772AFEE8}"/>
              </a:ext>
            </a:extLst>
          </p:cNvPr>
          <p:cNvSpPr txBox="1"/>
          <p:nvPr/>
        </p:nvSpPr>
        <p:spPr>
          <a:xfrm rot="20940080">
            <a:off x="3293908" y="3135816"/>
            <a:ext cx="24121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적정 컨텐츠 구상</a:t>
            </a:r>
            <a:r>
              <a:rPr lang="en-US" altLang="ko-KR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적용 필요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graphicFrame>
        <p:nvGraphicFramePr>
          <p:cNvPr id="7" name="표 15">
            <a:extLst>
              <a:ext uri="{FF2B5EF4-FFF2-40B4-BE49-F238E27FC236}">
                <a16:creationId xmlns:a16="http://schemas.microsoft.com/office/drawing/2014/main" id="{D3281151-2F9A-D82A-4565-F708B44A0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44769"/>
              </p:ext>
            </p:extLst>
          </p:nvPr>
        </p:nvGraphicFramePr>
        <p:xfrm>
          <a:off x="9463530" y="533911"/>
          <a:ext cx="2404668" cy="1642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9757EE2-19BD-426E-638C-DEABA55B4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385232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614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7EAEDFB-57D4-DA7B-E9FD-BED13B5E2D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F-030102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E76054-58FB-BABA-87B1-3F8BDE8AEBB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데이터관리</a:t>
            </a:r>
            <a:r>
              <a:rPr lang="en-US" altLang="ko-KR" dirty="0"/>
              <a:t>-</a:t>
            </a:r>
            <a:r>
              <a:rPr lang="ko-KR" altLang="en-US" dirty="0"/>
              <a:t>데이터분석</a:t>
            </a:r>
            <a:r>
              <a:rPr lang="en-US" altLang="ko-KR" dirty="0"/>
              <a:t>-</a:t>
            </a:r>
            <a:r>
              <a:rPr lang="ko-KR" altLang="en-US" dirty="0"/>
              <a:t>화재감시 분석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E9804-2384-AE0A-A893-0CD0CC36A10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2024-02-21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947037-A8DB-074B-C3B1-C11B023D5AC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6EDCDF-A7F1-821C-F665-A606AB47264B}"/>
              </a:ext>
            </a:extLst>
          </p:cNvPr>
          <p:cNvSpPr txBox="1"/>
          <p:nvPr/>
        </p:nvSpPr>
        <p:spPr>
          <a:xfrm rot="20940080">
            <a:off x="3293908" y="3135816"/>
            <a:ext cx="24121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적정 컨텐츠 구상</a:t>
            </a:r>
            <a:r>
              <a:rPr lang="en-US" altLang="ko-KR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적용 필요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graphicFrame>
        <p:nvGraphicFramePr>
          <p:cNvPr id="7" name="표 15">
            <a:extLst>
              <a:ext uri="{FF2B5EF4-FFF2-40B4-BE49-F238E27FC236}">
                <a16:creationId xmlns:a16="http://schemas.microsoft.com/office/drawing/2014/main" id="{B0E4C6AD-D5BE-9879-7098-D4834ADD6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44769"/>
              </p:ext>
            </p:extLst>
          </p:nvPr>
        </p:nvGraphicFramePr>
        <p:xfrm>
          <a:off x="9463530" y="533911"/>
          <a:ext cx="2404668" cy="1642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BF8159E-81BE-9E8E-5D02-2E73AE7AAC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385232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8568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CA81799E-45B6-CF88-D832-FBE1016DEA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921706" y="3974029"/>
            <a:ext cx="2244782" cy="1861214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E754E72-53F0-5CB0-ECA5-E6C739FB0F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F-030103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B4F8EB-5DC0-4C46-BA97-A1A4168B1A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데이터관리</a:t>
            </a:r>
            <a:r>
              <a:rPr lang="en-US" altLang="ko-KR" dirty="0"/>
              <a:t>-</a:t>
            </a:r>
            <a:r>
              <a:rPr lang="ko-KR" altLang="en-US" dirty="0"/>
              <a:t>데이터분석</a:t>
            </a:r>
            <a:r>
              <a:rPr lang="en-US" altLang="ko-KR" dirty="0"/>
              <a:t>-</a:t>
            </a:r>
            <a:r>
              <a:rPr lang="ko-KR" altLang="en-US" dirty="0"/>
              <a:t>충돌감시 분석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998420-0666-B600-1F59-E3C6347D7CA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2024-02-21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89B05C-DD91-0DFB-6724-76E6AEFE8FD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E713FB-7C9F-5870-F52D-3A87A8E10BD6}"/>
              </a:ext>
            </a:extLst>
          </p:cNvPr>
          <p:cNvSpPr/>
          <p:nvPr/>
        </p:nvSpPr>
        <p:spPr>
          <a:xfrm>
            <a:off x="564216" y="984361"/>
            <a:ext cx="8510745" cy="70280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666DF2-ECE1-5B18-DB39-A2838477309E}"/>
              </a:ext>
            </a:extLst>
          </p:cNvPr>
          <p:cNvSpPr/>
          <p:nvPr/>
        </p:nvSpPr>
        <p:spPr>
          <a:xfrm>
            <a:off x="1139958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5D3007-656B-EA8B-D62E-D7DC817C74A6}"/>
              </a:ext>
            </a:extLst>
          </p:cNvPr>
          <p:cNvSpPr txBox="1"/>
          <p:nvPr/>
        </p:nvSpPr>
        <p:spPr>
          <a:xfrm>
            <a:off x="650790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/>
              <a:t>관리부서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3D56F94-3F74-7DD1-EB64-E3F1182A9CF7}"/>
              </a:ext>
            </a:extLst>
          </p:cNvPr>
          <p:cNvSpPr/>
          <p:nvPr/>
        </p:nvSpPr>
        <p:spPr>
          <a:xfrm>
            <a:off x="3944844" y="1098395"/>
            <a:ext cx="197289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서해안고속도로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1B2DD8-F81D-93F5-0156-4344AA3DFB0C}"/>
              </a:ext>
            </a:extLst>
          </p:cNvPr>
          <p:cNvSpPr txBox="1"/>
          <p:nvPr/>
        </p:nvSpPr>
        <p:spPr>
          <a:xfrm>
            <a:off x="3379241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관리노선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0F80C1E-A283-E2F7-CB04-533C398227FA}"/>
              </a:ext>
            </a:extLst>
          </p:cNvPr>
          <p:cNvSpPr/>
          <p:nvPr/>
        </p:nvSpPr>
        <p:spPr>
          <a:xfrm>
            <a:off x="217411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341322-9B26-6F74-5DA1-E1A3F1D7123B}"/>
              </a:ext>
            </a:extLst>
          </p:cNvPr>
          <p:cNvSpPr/>
          <p:nvPr/>
        </p:nvSpPr>
        <p:spPr>
          <a:xfrm>
            <a:off x="653520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서해대교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221C54-3D5B-CE4E-BB5E-B3C80D1903F0}"/>
              </a:ext>
            </a:extLst>
          </p:cNvPr>
          <p:cNvSpPr txBox="1"/>
          <p:nvPr/>
        </p:nvSpPr>
        <p:spPr>
          <a:xfrm>
            <a:off x="6241645" y="110827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8CD8442-7753-9A80-CD89-16308E905A9F}"/>
              </a:ext>
            </a:extLst>
          </p:cNvPr>
          <p:cNvGrpSpPr/>
          <p:nvPr/>
        </p:nvGrpSpPr>
        <p:grpSpPr>
          <a:xfrm>
            <a:off x="7418559" y="1178952"/>
            <a:ext cx="41784" cy="37048"/>
            <a:chOff x="7395066" y="3990095"/>
            <a:chExt cx="41784" cy="37048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EC4F5E6E-88B2-28C2-5471-950B72690197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DF46E3B2-EFAB-33CD-EAFB-9BAC22DB33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181CEF1-7BFE-79A3-2F60-14E92EA252A0}"/>
              </a:ext>
            </a:extLst>
          </p:cNvPr>
          <p:cNvGrpSpPr/>
          <p:nvPr/>
        </p:nvGrpSpPr>
        <p:grpSpPr>
          <a:xfrm>
            <a:off x="5788358" y="1178952"/>
            <a:ext cx="41784" cy="37048"/>
            <a:chOff x="7395066" y="3990095"/>
            <a:chExt cx="41784" cy="37048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FBA3B96A-ABF4-7D23-63FD-EB3197BD0BD8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762ECB53-9231-ECC4-CEA3-ECAB4E5345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64DCA31-9D44-B7F4-04F2-719F314C9E48}"/>
              </a:ext>
            </a:extLst>
          </p:cNvPr>
          <p:cNvGrpSpPr/>
          <p:nvPr/>
        </p:nvGrpSpPr>
        <p:grpSpPr>
          <a:xfrm>
            <a:off x="3033623" y="1178952"/>
            <a:ext cx="41784" cy="37048"/>
            <a:chOff x="7395066" y="3990095"/>
            <a:chExt cx="41784" cy="37048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03D19A35-1555-6FF6-F6D8-0F5B4D0C41D7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B55E74D-42FD-A0EF-182E-AC19F50B73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51C85F2-0D1F-7178-C8F7-54400D75B839}"/>
              </a:ext>
            </a:extLst>
          </p:cNvPr>
          <p:cNvGrpSpPr/>
          <p:nvPr/>
        </p:nvGrpSpPr>
        <p:grpSpPr>
          <a:xfrm>
            <a:off x="2002836" y="1178952"/>
            <a:ext cx="41784" cy="37048"/>
            <a:chOff x="7395066" y="3990095"/>
            <a:chExt cx="41784" cy="37048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D762E3B4-1E86-4E46-139E-FD2F1F2D9789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CBD07DC1-3EF8-EF09-DB94-2F1C4695F7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0C6BB57-43AE-F8E1-EF68-F74D9E192AC6}"/>
              </a:ext>
            </a:extLst>
          </p:cNvPr>
          <p:cNvSpPr txBox="1"/>
          <p:nvPr/>
        </p:nvSpPr>
        <p:spPr>
          <a:xfrm>
            <a:off x="847960" y="1384192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기간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D320A24-1938-CCC4-E259-8E653C585CBA}"/>
              </a:ext>
            </a:extLst>
          </p:cNvPr>
          <p:cNvSpPr/>
          <p:nvPr/>
        </p:nvSpPr>
        <p:spPr>
          <a:xfrm>
            <a:off x="1139217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2024-01-01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1D2DD8B-BB91-5CF9-2505-989BE8DF2016}"/>
              </a:ext>
            </a:extLst>
          </p:cNvPr>
          <p:cNvGrpSpPr/>
          <p:nvPr/>
        </p:nvGrpSpPr>
        <p:grpSpPr>
          <a:xfrm>
            <a:off x="1788308" y="1415165"/>
            <a:ext cx="107951" cy="140795"/>
            <a:chOff x="6838949" y="3072129"/>
            <a:chExt cx="107951" cy="14079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C06669E-6E8C-D05C-1741-9908978037A8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6A291AF-29A6-FFD9-3AF5-69CB43315F65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DF4A26-DB98-D45C-93A4-5403000CA7CE}"/>
              </a:ext>
            </a:extLst>
          </p:cNvPr>
          <p:cNvSpPr/>
          <p:nvPr/>
        </p:nvSpPr>
        <p:spPr>
          <a:xfrm>
            <a:off x="2307159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2024-01-31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CD3C593-03C7-5842-5D24-7593E953C385}"/>
              </a:ext>
            </a:extLst>
          </p:cNvPr>
          <p:cNvGrpSpPr/>
          <p:nvPr/>
        </p:nvGrpSpPr>
        <p:grpSpPr>
          <a:xfrm>
            <a:off x="2956250" y="1415165"/>
            <a:ext cx="107951" cy="140795"/>
            <a:chOff x="6838949" y="3072129"/>
            <a:chExt cx="107951" cy="140795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673DF11-9974-5738-8BA3-19BB13311B6F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28F6E6B-0096-2D00-3582-EA6F3F887190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8555A3B-BBE8-8774-5067-76CA085133A3}"/>
              </a:ext>
            </a:extLst>
          </p:cNvPr>
          <p:cNvSpPr/>
          <p:nvPr/>
        </p:nvSpPr>
        <p:spPr>
          <a:xfrm>
            <a:off x="1960118" y="1384192"/>
            <a:ext cx="34704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92C11CB-9E5C-87A6-ECEF-2DB821B9CAEA}"/>
              </a:ext>
            </a:extLst>
          </p:cNvPr>
          <p:cNvSpPr/>
          <p:nvPr/>
        </p:nvSpPr>
        <p:spPr>
          <a:xfrm>
            <a:off x="564216" y="2001049"/>
            <a:ext cx="8510745" cy="4428325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4A89FC-42DE-4F8F-8B97-C8EA0A44718E}"/>
              </a:ext>
            </a:extLst>
          </p:cNvPr>
          <p:cNvSpPr txBox="1"/>
          <p:nvPr/>
        </p:nvSpPr>
        <p:spPr>
          <a:xfrm>
            <a:off x="610170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노후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9AE515-41E7-C4FE-3313-29498FE4C455}"/>
              </a:ext>
            </a:extLst>
          </p:cNvPr>
          <p:cNvSpPr txBox="1"/>
          <p:nvPr/>
        </p:nvSpPr>
        <p:spPr>
          <a:xfrm>
            <a:off x="920758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화재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41455C1-A7E7-4139-C3FD-9FDA32881420}"/>
              </a:ext>
            </a:extLst>
          </p:cNvPr>
          <p:cNvSpPr txBox="1"/>
          <p:nvPr/>
        </p:nvSpPr>
        <p:spPr>
          <a:xfrm>
            <a:off x="1235829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충돌</a:t>
            </a: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CCBD38A1-1705-41CC-7158-60D065C7A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227820"/>
              </p:ext>
            </p:extLst>
          </p:nvPr>
        </p:nvGraphicFramePr>
        <p:xfrm>
          <a:off x="747370" y="2231616"/>
          <a:ext cx="7963313" cy="13592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0980">
                  <a:extLst>
                    <a:ext uri="{9D8B030D-6E8A-4147-A177-3AD203B41FA5}">
                      <a16:colId xmlns:a16="http://schemas.microsoft.com/office/drawing/2014/main" val="1283401675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166524020"/>
                    </a:ext>
                  </a:extLst>
                </a:gridCol>
                <a:gridCol w="315123">
                  <a:extLst>
                    <a:ext uri="{9D8B030D-6E8A-4147-A177-3AD203B41FA5}">
                      <a16:colId xmlns:a16="http://schemas.microsoft.com/office/drawing/2014/main" val="1136848906"/>
                    </a:ext>
                  </a:extLst>
                </a:gridCol>
                <a:gridCol w="315122">
                  <a:extLst>
                    <a:ext uri="{9D8B030D-6E8A-4147-A177-3AD203B41FA5}">
                      <a16:colId xmlns:a16="http://schemas.microsoft.com/office/drawing/2014/main" val="79848346"/>
                    </a:ext>
                  </a:extLst>
                </a:gridCol>
                <a:gridCol w="315123">
                  <a:extLst>
                    <a:ext uri="{9D8B030D-6E8A-4147-A177-3AD203B41FA5}">
                      <a16:colId xmlns:a16="http://schemas.microsoft.com/office/drawing/2014/main" val="3173933464"/>
                    </a:ext>
                  </a:extLst>
                </a:gridCol>
                <a:gridCol w="315123">
                  <a:extLst>
                    <a:ext uri="{9D8B030D-6E8A-4147-A177-3AD203B41FA5}">
                      <a16:colId xmlns:a16="http://schemas.microsoft.com/office/drawing/2014/main" val="3719447827"/>
                    </a:ext>
                  </a:extLst>
                </a:gridCol>
                <a:gridCol w="315122">
                  <a:extLst>
                    <a:ext uri="{9D8B030D-6E8A-4147-A177-3AD203B41FA5}">
                      <a16:colId xmlns:a16="http://schemas.microsoft.com/office/drawing/2014/main" val="1754789299"/>
                    </a:ext>
                  </a:extLst>
                </a:gridCol>
                <a:gridCol w="315123">
                  <a:extLst>
                    <a:ext uri="{9D8B030D-6E8A-4147-A177-3AD203B41FA5}">
                      <a16:colId xmlns:a16="http://schemas.microsoft.com/office/drawing/2014/main" val="484430679"/>
                    </a:ext>
                  </a:extLst>
                </a:gridCol>
                <a:gridCol w="315123">
                  <a:extLst>
                    <a:ext uri="{9D8B030D-6E8A-4147-A177-3AD203B41FA5}">
                      <a16:colId xmlns:a16="http://schemas.microsoft.com/office/drawing/2014/main" val="4251634988"/>
                    </a:ext>
                  </a:extLst>
                </a:gridCol>
                <a:gridCol w="315122">
                  <a:extLst>
                    <a:ext uri="{9D8B030D-6E8A-4147-A177-3AD203B41FA5}">
                      <a16:colId xmlns:a16="http://schemas.microsoft.com/office/drawing/2014/main" val="277818568"/>
                    </a:ext>
                  </a:extLst>
                </a:gridCol>
                <a:gridCol w="315123">
                  <a:extLst>
                    <a:ext uri="{9D8B030D-6E8A-4147-A177-3AD203B41FA5}">
                      <a16:colId xmlns:a16="http://schemas.microsoft.com/office/drawing/2014/main" val="177167220"/>
                    </a:ext>
                  </a:extLst>
                </a:gridCol>
                <a:gridCol w="315123">
                  <a:extLst>
                    <a:ext uri="{9D8B030D-6E8A-4147-A177-3AD203B41FA5}">
                      <a16:colId xmlns:a16="http://schemas.microsoft.com/office/drawing/2014/main" val="850152834"/>
                    </a:ext>
                  </a:extLst>
                </a:gridCol>
                <a:gridCol w="315122">
                  <a:extLst>
                    <a:ext uri="{9D8B030D-6E8A-4147-A177-3AD203B41FA5}">
                      <a16:colId xmlns:a16="http://schemas.microsoft.com/office/drawing/2014/main" val="2631192757"/>
                    </a:ext>
                  </a:extLst>
                </a:gridCol>
                <a:gridCol w="315123">
                  <a:extLst>
                    <a:ext uri="{9D8B030D-6E8A-4147-A177-3AD203B41FA5}">
                      <a16:colId xmlns:a16="http://schemas.microsoft.com/office/drawing/2014/main" val="3907394061"/>
                    </a:ext>
                  </a:extLst>
                </a:gridCol>
                <a:gridCol w="315123">
                  <a:extLst>
                    <a:ext uri="{9D8B030D-6E8A-4147-A177-3AD203B41FA5}">
                      <a16:colId xmlns:a16="http://schemas.microsoft.com/office/drawing/2014/main" val="1461240367"/>
                    </a:ext>
                  </a:extLst>
                </a:gridCol>
                <a:gridCol w="315122">
                  <a:extLst>
                    <a:ext uri="{9D8B030D-6E8A-4147-A177-3AD203B41FA5}">
                      <a16:colId xmlns:a16="http://schemas.microsoft.com/office/drawing/2014/main" val="2493452131"/>
                    </a:ext>
                  </a:extLst>
                </a:gridCol>
                <a:gridCol w="315123">
                  <a:extLst>
                    <a:ext uri="{9D8B030D-6E8A-4147-A177-3AD203B41FA5}">
                      <a16:colId xmlns:a16="http://schemas.microsoft.com/office/drawing/2014/main" val="2648192195"/>
                    </a:ext>
                  </a:extLst>
                </a:gridCol>
                <a:gridCol w="315123">
                  <a:extLst>
                    <a:ext uri="{9D8B030D-6E8A-4147-A177-3AD203B41FA5}">
                      <a16:colId xmlns:a16="http://schemas.microsoft.com/office/drawing/2014/main" val="1356836780"/>
                    </a:ext>
                  </a:extLst>
                </a:gridCol>
                <a:gridCol w="315122">
                  <a:extLst>
                    <a:ext uri="{9D8B030D-6E8A-4147-A177-3AD203B41FA5}">
                      <a16:colId xmlns:a16="http://schemas.microsoft.com/office/drawing/2014/main" val="1145780834"/>
                    </a:ext>
                  </a:extLst>
                </a:gridCol>
                <a:gridCol w="315123">
                  <a:extLst>
                    <a:ext uri="{9D8B030D-6E8A-4147-A177-3AD203B41FA5}">
                      <a16:colId xmlns:a16="http://schemas.microsoft.com/office/drawing/2014/main" val="3912177661"/>
                    </a:ext>
                  </a:extLst>
                </a:gridCol>
              </a:tblGrid>
              <a:tr h="25289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수집일시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Eui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123905"/>
                  </a:ext>
                </a:extLst>
              </a:tr>
              <a:tr h="25289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V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R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V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R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V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R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V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R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V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R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V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R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91489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2023-10-10 10:58:32.480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140C5BFFFF610596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5517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770485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209266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37391"/>
                  </a:ext>
                </a:extLst>
              </a:tr>
            </a:tbl>
          </a:graphicData>
        </a:graphic>
      </p:graphicFrame>
      <p:grpSp>
        <p:nvGrpSpPr>
          <p:cNvPr id="42" name="그룹 41">
            <a:extLst>
              <a:ext uri="{FF2B5EF4-FFF2-40B4-BE49-F238E27FC236}">
                <a16:creationId xmlns:a16="http://schemas.microsoft.com/office/drawing/2014/main" id="{4D8D3636-5ABB-A42F-D9E3-EE2E3D2E205B}"/>
              </a:ext>
            </a:extLst>
          </p:cNvPr>
          <p:cNvGrpSpPr/>
          <p:nvPr/>
        </p:nvGrpSpPr>
        <p:grpSpPr>
          <a:xfrm flipV="1">
            <a:off x="8764699" y="2257549"/>
            <a:ext cx="41784" cy="37048"/>
            <a:chOff x="7395066" y="3990095"/>
            <a:chExt cx="41784" cy="37048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B87781D4-EDC4-D7C7-BFFA-E1DA87DA2329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6AE9A6AB-E46C-F458-8A1D-4C28CFEC86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BB97BB2-E7DA-1445-E419-43859307603A}"/>
              </a:ext>
            </a:extLst>
          </p:cNvPr>
          <p:cNvSpPr/>
          <p:nvPr/>
        </p:nvSpPr>
        <p:spPr>
          <a:xfrm>
            <a:off x="8707838" y="2229851"/>
            <a:ext cx="179905" cy="1359223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AC14701-8897-65CD-FB6E-DA17657CE275}"/>
              </a:ext>
            </a:extLst>
          </p:cNvPr>
          <p:cNvSpPr/>
          <p:nvPr/>
        </p:nvSpPr>
        <p:spPr>
          <a:xfrm>
            <a:off x="8730461" y="2392781"/>
            <a:ext cx="131152" cy="107114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FBAD71B-E6D7-C3EB-4D5D-4020C159D1DE}"/>
              </a:ext>
            </a:extLst>
          </p:cNvPr>
          <p:cNvGrpSpPr/>
          <p:nvPr/>
        </p:nvGrpSpPr>
        <p:grpSpPr>
          <a:xfrm>
            <a:off x="8777353" y="3531461"/>
            <a:ext cx="41784" cy="37048"/>
            <a:chOff x="7395066" y="3990095"/>
            <a:chExt cx="41784" cy="37048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DD258787-CF1D-0E77-EB18-15FEF70D6D6D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07434AF8-8AA6-2BCE-2C11-D873C7EE7F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1C73EEE-6271-CD6F-C84D-ED929EBF293A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116F6EA-3A0A-CB94-0363-F6AB83D42E24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DB1C36C-9F8E-3642-3C09-45F32AA6B13E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4BBAB4F-EE5F-EB1C-4383-DADBB2D74AF5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732B03-D834-AB67-6C14-C0BF7BF52767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3E66360-DAC5-DE65-A442-A89392D29D17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2C397CD-7685-3BA2-20C2-1FACAC6DC1DD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58E33D1-82C0-7674-7430-18CB61DF6851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85FAD71-D007-0B78-FECA-493AB9ADB6C7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graphicFrame>
        <p:nvGraphicFramePr>
          <p:cNvPr id="64" name="표 15">
            <a:extLst>
              <a:ext uri="{FF2B5EF4-FFF2-40B4-BE49-F238E27FC236}">
                <a16:creationId xmlns:a16="http://schemas.microsoft.com/office/drawing/2014/main" id="{239905B3-0963-5C25-1766-BB1656A63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515859"/>
              </p:ext>
            </p:extLst>
          </p:nvPr>
        </p:nvGraphicFramePr>
        <p:xfrm>
          <a:off x="9463530" y="533911"/>
          <a:ext cx="2404668" cy="1928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</a:t>
                      </a:r>
                      <a:r>
                        <a:rPr lang="ko-KR" altLang="en-US" sz="700" dirty="0"/>
                        <a:t>차 가공된 충돌 데이터 목록을 표시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1.</a:t>
                      </a:r>
                      <a:r>
                        <a:rPr lang="ko-KR" altLang="en-US" sz="700" dirty="0"/>
                        <a:t>에서 선택된 데이터 </a:t>
                      </a:r>
                      <a:r>
                        <a:rPr lang="en-US" altLang="ko-KR" sz="700" dirty="0"/>
                        <a:t>(1</a:t>
                      </a:r>
                      <a:r>
                        <a:rPr lang="ko-KR" altLang="en-US" sz="700" dirty="0"/>
                        <a:t>개의 행</a:t>
                      </a:r>
                      <a:r>
                        <a:rPr lang="en-US" altLang="ko-KR" sz="700" dirty="0"/>
                        <a:t>)</a:t>
                      </a:r>
                      <a:r>
                        <a:rPr lang="ko-KR" altLang="en-US" sz="700" dirty="0"/>
                        <a:t>를 애니메이션 형태로 표현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5B947469-122D-8988-AF9D-C035D8F31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373721"/>
              </p:ext>
            </p:extLst>
          </p:nvPr>
        </p:nvGraphicFramePr>
        <p:xfrm>
          <a:off x="9463530" y="4375116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66" name="직사각형 65">
            <a:extLst>
              <a:ext uri="{FF2B5EF4-FFF2-40B4-BE49-F238E27FC236}">
                <a16:creationId xmlns:a16="http://schemas.microsoft.com/office/drawing/2014/main" id="{D97A430B-3C0B-58F4-E0D4-62F12B121AAF}"/>
              </a:ext>
            </a:extLst>
          </p:cNvPr>
          <p:cNvSpPr/>
          <p:nvPr/>
        </p:nvSpPr>
        <p:spPr>
          <a:xfrm>
            <a:off x="7246696" y="2001296"/>
            <a:ext cx="1462834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V: Vector, P:Pitch, R:Roll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7" name="그림 66" descr="차량, 교통, 육상 차량, 트럭이(가) 표시된 사진&#10;&#10;자동 생성된 설명">
            <a:extLst>
              <a:ext uri="{FF2B5EF4-FFF2-40B4-BE49-F238E27FC236}">
                <a16:creationId xmlns:a16="http://schemas.microsoft.com/office/drawing/2014/main" id="{30EE9E1A-7F7B-4C95-6AF3-EF9E730E71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15" r="43654" b="15442"/>
          <a:stretch/>
        </p:blipFill>
        <p:spPr>
          <a:xfrm>
            <a:off x="2531553" y="5243327"/>
            <a:ext cx="889064" cy="648380"/>
          </a:xfrm>
          <a:prstGeom prst="rect">
            <a:avLst/>
          </a:prstGeom>
        </p:spPr>
      </p:pic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13272D-1448-C7BD-6677-C55E7E93CAD7}"/>
              </a:ext>
            </a:extLst>
          </p:cNvPr>
          <p:cNvCxnSpPr>
            <a:cxnSpLocks/>
          </p:cNvCxnSpPr>
          <p:nvPr/>
        </p:nvCxnSpPr>
        <p:spPr>
          <a:xfrm flipH="1" flipV="1">
            <a:off x="1812986" y="4692950"/>
            <a:ext cx="465264" cy="25544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FC363E1-8BCD-6589-F341-0B32E519CEF5}"/>
              </a:ext>
            </a:extLst>
          </p:cNvPr>
          <p:cNvCxnSpPr>
            <a:cxnSpLocks/>
          </p:cNvCxnSpPr>
          <p:nvPr/>
        </p:nvCxnSpPr>
        <p:spPr>
          <a:xfrm flipV="1">
            <a:off x="1516174" y="4567359"/>
            <a:ext cx="1083668" cy="6264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D454C1B-5C9C-CB5B-7AF1-B9F9DDBE2C48}"/>
              </a:ext>
            </a:extLst>
          </p:cNvPr>
          <p:cNvSpPr txBox="1"/>
          <p:nvPr/>
        </p:nvSpPr>
        <p:spPr>
          <a:xfrm>
            <a:off x="2249638" y="4898083"/>
            <a:ext cx="342008" cy="253916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1050" b="1" dirty="0" err="1">
                <a:solidFill>
                  <a:srgbClr val="00B0F0"/>
                </a:solidFill>
              </a:rPr>
              <a:t>Ｘ</a:t>
            </a:r>
            <a:r>
              <a:rPr lang="ko-KR" altLang="en-US" sz="1050" b="1" dirty="0">
                <a:solidFill>
                  <a:srgbClr val="00B0F0"/>
                </a:solidFill>
              </a:rPr>
              <a:t>＋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328F704-C9FE-1BCE-1047-7B2BE10A7ACB}"/>
              </a:ext>
            </a:extLst>
          </p:cNvPr>
          <p:cNvSpPr txBox="1"/>
          <p:nvPr/>
        </p:nvSpPr>
        <p:spPr>
          <a:xfrm>
            <a:off x="1542057" y="4447538"/>
            <a:ext cx="342008" cy="253916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1050" b="1" dirty="0" err="1">
                <a:solidFill>
                  <a:srgbClr val="00B0F0"/>
                </a:solidFill>
              </a:rPr>
              <a:t>Ｘ</a:t>
            </a:r>
            <a:r>
              <a:rPr lang="ko-KR" altLang="en-US" sz="1050" b="1" dirty="0">
                <a:solidFill>
                  <a:srgbClr val="00B0F0"/>
                </a:solidFill>
              </a:rPr>
              <a:t>－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2CF43B0-92A8-2ECF-5A6F-A86801599319}"/>
              </a:ext>
            </a:extLst>
          </p:cNvPr>
          <p:cNvSpPr txBox="1"/>
          <p:nvPr/>
        </p:nvSpPr>
        <p:spPr>
          <a:xfrm>
            <a:off x="1319580" y="5132908"/>
            <a:ext cx="342008" cy="253916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1050" b="1" dirty="0" err="1">
                <a:solidFill>
                  <a:srgbClr val="FF0000"/>
                </a:solidFill>
              </a:rPr>
              <a:t>Ｙ</a:t>
            </a:r>
            <a:r>
              <a:rPr lang="ko-KR" altLang="en-US" sz="1050" b="1" dirty="0">
                <a:solidFill>
                  <a:srgbClr val="FF0000"/>
                </a:solidFill>
              </a:rPr>
              <a:t>＋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96E2F4C-175A-BCE1-00B6-BFFF097DDAF4}"/>
              </a:ext>
            </a:extLst>
          </p:cNvPr>
          <p:cNvSpPr txBox="1"/>
          <p:nvPr/>
        </p:nvSpPr>
        <p:spPr>
          <a:xfrm>
            <a:off x="2567834" y="4428925"/>
            <a:ext cx="342008" cy="253916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1050" b="1" dirty="0" err="1">
                <a:solidFill>
                  <a:srgbClr val="FF0000"/>
                </a:solidFill>
              </a:rPr>
              <a:t>Ｙ</a:t>
            </a:r>
            <a:r>
              <a:rPr lang="ko-KR" altLang="en-US" sz="1050" b="1" dirty="0">
                <a:solidFill>
                  <a:srgbClr val="FF0000"/>
                </a:solidFill>
              </a:rPr>
              <a:t>－</a:t>
            </a:r>
          </a:p>
        </p:txBody>
      </p:sp>
      <p:pic>
        <p:nvPicPr>
          <p:cNvPr id="76" name="Picture 10" descr="진동의 변위,속도,가속도 - iVIC (아이빅)iVIC (아이빅)">
            <a:extLst>
              <a:ext uri="{FF2B5EF4-FFF2-40B4-BE49-F238E27FC236}">
                <a16:creationId xmlns:a16="http://schemas.microsoft.com/office/drawing/2014/main" id="{5577DCBB-9FBD-B9CC-065A-8ECACF08B8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9"/>
          <a:stretch/>
        </p:blipFill>
        <p:spPr bwMode="auto">
          <a:xfrm>
            <a:off x="4581525" y="3954006"/>
            <a:ext cx="4027858" cy="2027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id="{07B3AFC3-81E0-C23F-1859-C64D373C2960}"/>
              </a:ext>
            </a:extLst>
          </p:cNvPr>
          <p:cNvSpPr/>
          <p:nvPr/>
        </p:nvSpPr>
        <p:spPr>
          <a:xfrm>
            <a:off x="4371381" y="4163345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Autofit/>
          </a:bodyPr>
          <a:lstStyle/>
          <a:p>
            <a:r>
              <a:rPr lang="en-US" altLang="ko-KR" sz="1000" b="1">
                <a:solidFill>
                  <a:schemeClr val="tx1"/>
                </a:solidFill>
              </a:rPr>
              <a:t>Vector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6660257-1679-D3FF-7F24-DD1DEB0CE245}"/>
              </a:ext>
            </a:extLst>
          </p:cNvPr>
          <p:cNvSpPr/>
          <p:nvPr/>
        </p:nvSpPr>
        <p:spPr>
          <a:xfrm>
            <a:off x="4371381" y="4880583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Autofit/>
          </a:bodyPr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Pitch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91944AE-D32F-2BDA-14B4-C2B0FA66FCE8}"/>
              </a:ext>
            </a:extLst>
          </p:cNvPr>
          <p:cNvSpPr/>
          <p:nvPr/>
        </p:nvSpPr>
        <p:spPr>
          <a:xfrm>
            <a:off x="4371381" y="5564909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Autofit/>
          </a:bodyPr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Roll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4864D54-000B-1559-283D-DA589B9954E1}"/>
              </a:ext>
            </a:extLst>
          </p:cNvPr>
          <p:cNvSpPr/>
          <p:nvPr/>
        </p:nvSpPr>
        <p:spPr>
          <a:xfrm>
            <a:off x="747370" y="3770045"/>
            <a:ext cx="8140373" cy="249992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9C735513-8F3F-5916-513B-0F254D39FAFF}"/>
              </a:ext>
            </a:extLst>
          </p:cNvPr>
          <p:cNvSpPr/>
          <p:nvPr/>
        </p:nvSpPr>
        <p:spPr>
          <a:xfrm>
            <a:off x="852648" y="3874360"/>
            <a:ext cx="504362" cy="18984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/>
              <a:t>PLAY</a:t>
            </a:r>
            <a:endParaRPr lang="ko-KR" altLang="en-US" sz="8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05AB6A5-DB9A-1E12-D96C-A4CAB941A733}"/>
              </a:ext>
            </a:extLst>
          </p:cNvPr>
          <p:cNvGrpSpPr/>
          <p:nvPr/>
        </p:nvGrpSpPr>
        <p:grpSpPr>
          <a:xfrm>
            <a:off x="3267977" y="1392728"/>
            <a:ext cx="705600" cy="185903"/>
            <a:chOff x="3092989" y="2526963"/>
            <a:chExt cx="705600" cy="185903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5F704F08-411E-FEE7-50C0-65B3D4A0C4EF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68" name="그래픽 67">
              <a:extLst>
                <a:ext uri="{FF2B5EF4-FFF2-40B4-BE49-F238E27FC236}">
                  <a16:creationId xmlns:a16="http://schemas.microsoft.com/office/drawing/2014/main" id="{C096467A-89FA-6E69-3395-B21494716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  <p:sp>
        <p:nvSpPr>
          <p:cNvPr id="80" name="타원 79">
            <a:extLst>
              <a:ext uri="{FF2B5EF4-FFF2-40B4-BE49-F238E27FC236}">
                <a16:creationId xmlns:a16="http://schemas.microsoft.com/office/drawing/2014/main" id="{80861499-6E7E-6463-4115-3894130083DB}"/>
              </a:ext>
            </a:extLst>
          </p:cNvPr>
          <p:cNvSpPr/>
          <p:nvPr/>
        </p:nvSpPr>
        <p:spPr>
          <a:xfrm>
            <a:off x="950826" y="2142340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7AF9713A-4F4A-2531-50DA-543E67C3A9BD}"/>
              </a:ext>
            </a:extLst>
          </p:cNvPr>
          <p:cNvSpPr/>
          <p:nvPr/>
        </p:nvSpPr>
        <p:spPr>
          <a:xfrm>
            <a:off x="1548633" y="3866495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2531738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31E86-3844-91DD-B95E-252FD5B87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시스템 연계도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492C748-A2A2-F9D0-C4C9-3BB37E5AF266}"/>
              </a:ext>
            </a:extLst>
          </p:cNvPr>
          <p:cNvSpPr/>
          <p:nvPr/>
        </p:nvSpPr>
        <p:spPr>
          <a:xfrm>
            <a:off x="1973512" y="1773288"/>
            <a:ext cx="1286920" cy="602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본사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C9E04F1-1115-9B28-0C6F-1CA7D43E755A}"/>
              </a:ext>
            </a:extLst>
          </p:cNvPr>
          <p:cNvSpPr/>
          <p:nvPr/>
        </p:nvSpPr>
        <p:spPr>
          <a:xfrm>
            <a:off x="4033501" y="994034"/>
            <a:ext cx="1902467" cy="602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노후교량감시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EdgePlatform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661CA46-526D-5D93-7513-4FD71947FF42}"/>
              </a:ext>
            </a:extLst>
          </p:cNvPr>
          <p:cNvSpPr/>
          <p:nvPr/>
        </p:nvSpPr>
        <p:spPr>
          <a:xfrm>
            <a:off x="7855796" y="1156530"/>
            <a:ext cx="966882" cy="276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경사계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2D61AF3-740C-8FE6-057F-1D070BEB1DCF}"/>
              </a:ext>
            </a:extLst>
          </p:cNvPr>
          <p:cNvSpPr/>
          <p:nvPr/>
        </p:nvSpPr>
        <p:spPr>
          <a:xfrm>
            <a:off x="6405473" y="1156999"/>
            <a:ext cx="966882" cy="276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err="1">
                <a:solidFill>
                  <a:schemeClr val="tx1"/>
                </a:solidFill>
              </a:rPr>
              <a:t>DataLogger</a:t>
            </a:r>
            <a:endParaRPr lang="ko-KR" altLang="en-US" sz="1050">
              <a:solidFill>
                <a:schemeClr val="tx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FB9BD1E-4A63-9816-5EB8-12A87C05F012}"/>
              </a:ext>
            </a:extLst>
          </p:cNvPr>
          <p:cNvCxnSpPr>
            <a:cxnSpLocks/>
            <a:stCxn id="16" idx="3"/>
            <a:endCxn id="7" idx="1"/>
          </p:cNvCxnSpPr>
          <p:nvPr/>
        </p:nvCxnSpPr>
        <p:spPr>
          <a:xfrm>
            <a:off x="5935967" y="1295214"/>
            <a:ext cx="4695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0169C604-F814-70D0-A0D9-59F471372AAE}"/>
              </a:ext>
            </a:extLst>
          </p:cNvPr>
          <p:cNvCxnSpPr>
            <a:stCxn id="7" idx="3"/>
            <a:endCxn id="4" idx="1"/>
          </p:cNvCxnSpPr>
          <p:nvPr/>
        </p:nvCxnSpPr>
        <p:spPr>
          <a:xfrm flipV="1">
            <a:off x="7372356" y="1294746"/>
            <a:ext cx="483441" cy="4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C0E36B1-370A-6D54-32F2-F1BEFBFB3F15}"/>
              </a:ext>
            </a:extLst>
          </p:cNvPr>
          <p:cNvSpPr/>
          <p:nvPr/>
        </p:nvSpPr>
        <p:spPr>
          <a:xfrm>
            <a:off x="4033501" y="2091534"/>
            <a:ext cx="1902467" cy="602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화재감시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EdgePlatform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D3ED3A0-15AB-3EBD-E95A-F6B797AB4712}"/>
              </a:ext>
            </a:extLst>
          </p:cNvPr>
          <p:cNvSpPr/>
          <p:nvPr/>
        </p:nvSpPr>
        <p:spPr>
          <a:xfrm>
            <a:off x="6405473" y="2252741"/>
            <a:ext cx="966882" cy="276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CCTV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F89991C8-3851-A74D-A1A5-0318BF8A3D2B}"/>
              </a:ext>
            </a:extLst>
          </p:cNvPr>
          <p:cNvCxnSpPr>
            <a:cxnSpLocks/>
            <a:stCxn id="92" idx="3"/>
            <a:endCxn id="96" idx="1"/>
          </p:cNvCxnSpPr>
          <p:nvPr/>
        </p:nvCxnSpPr>
        <p:spPr>
          <a:xfrm flipV="1">
            <a:off x="5935967" y="2390956"/>
            <a:ext cx="469506" cy="1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3E1863D2-B30B-0547-551F-4C669F12E424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3260432" y="2074468"/>
            <a:ext cx="773068" cy="295224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ADC50984-655A-5476-9CB4-F90737532120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3260432" y="1295214"/>
            <a:ext cx="773068" cy="779254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FD95D8E-7AA2-DBB7-C15E-3F9FE0683442}"/>
              </a:ext>
            </a:extLst>
          </p:cNvPr>
          <p:cNvSpPr/>
          <p:nvPr/>
        </p:nvSpPr>
        <p:spPr>
          <a:xfrm>
            <a:off x="4033501" y="3187276"/>
            <a:ext cx="1902467" cy="602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충돌감시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EdgePlatform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44B0D93-F2CD-FA20-82AB-B4BD16E4A534}"/>
              </a:ext>
            </a:extLst>
          </p:cNvPr>
          <p:cNvSpPr/>
          <p:nvPr/>
        </p:nvSpPr>
        <p:spPr>
          <a:xfrm>
            <a:off x="6405473" y="3351355"/>
            <a:ext cx="966882" cy="276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가속도계</a:t>
            </a: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E9624CCF-731B-02F9-5C70-63BE15FB4AAC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5935967" y="3488456"/>
            <a:ext cx="469506" cy="111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9D114CD-298E-014F-85C2-A81DD4FEF0DE}"/>
              </a:ext>
            </a:extLst>
          </p:cNvPr>
          <p:cNvSpPr/>
          <p:nvPr/>
        </p:nvSpPr>
        <p:spPr>
          <a:xfrm>
            <a:off x="7855796" y="1756182"/>
            <a:ext cx="966882" cy="276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경사계</a:t>
            </a: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E33E6C3E-5F63-8041-8EFE-5E254CBBD663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>
            <a:off x="7372356" y="1295215"/>
            <a:ext cx="483441" cy="59918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974C22E-250A-B29B-2C13-6890D585E54E}"/>
              </a:ext>
            </a:extLst>
          </p:cNvPr>
          <p:cNvCxnSpPr>
            <a:cxnSpLocks/>
          </p:cNvCxnSpPr>
          <p:nvPr/>
        </p:nvCxnSpPr>
        <p:spPr>
          <a:xfrm>
            <a:off x="8339237" y="1512423"/>
            <a:ext cx="0" cy="172419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B569E92F-C25A-CCE4-589A-C4FC79860A34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3260432" y="2074468"/>
            <a:ext cx="773068" cy="1413988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4C2D0FE-4D18-5718-137C-ABA3FF73C4C5}"/>
              </a:ext>
            </a:extLst>
          </p:cNvPr>
          <p:cNvSpPr txBox="1"/>
          <p:nvPr/>
        </p:nvSpPr>
        <p:spPr>
          <a:xfrm>
            <a:off x="4033500" y="1594805"/>
            <a:ext cx="11176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(</a:t>
            </a:r>
            <a:r>
              <a:rPr lang="ko-KR" altLang="en-US" sz="800" dirty="0"/>
              <a:t>벌교</a:t>
            </a:r>
            <a:r>
              <a:rPr lang="en-US" altLang="ko-KR" sz="800" dirty="0"/>
              <a:t>,</a:t>
            </a:r>
            <a:r>
              <a:rPr lang="ko-KR" altLang="en-US" sz="800" dirty="0"/>
              <a:t>야로</a:t>
            </a:r>
            <a:r>
              <a:rPr lang="en-US" altLang="ko-KR" sz="800" dirty="0"/>
              <a:t>,</a:t>
            </a:r>
            <a:r>
              <a:rPr lang="ko-KR" altLang="en-US" sz="800" dirty="0"/>
              <a:t>평촌고가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CAC9138-4555-8813-4AED-00C0B2433BBB}"/>
              </a:ext>
            </a:extLst>
          </p:cNvPr>
          <p:cNvSpPr txBox="1"/>
          <p:nvPr/>
        </p:nvSpPr>
        <p:spPr>
          <a:xfrm>
            <a:off x="4033501" y="2698548"/>
            <a:ext cx="8579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(</a:t>
            </a:r>
            <a:r>
              <a:rPr lang="ko-KR" altLang="en-US" sz="800" dirty="0"/>
              <a:t>대별</a:t>
            </a:r>
            <a:r>
              <a:rPr lang="en-US" altLang="ko-KR" sz="800" dirty="0"/>
              <a:t>3, </a:t>
            </a:r>
            <a:r>
              <a:rPr lang="ko-KR" altLang="en-US" sz="800" dirty="0" err="1"/>
              <a:t>모세골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443BF0E-9D22-705A-61CF-E4BB60FFC2A2}"/>
              </a:ext>
            </a:extLst>
          </p:cNvPr>
          <p:cNvSpPr txBox="1"/>
          <p:nvPr/>
        </p:nvSpPr>
        <p:spPr>
          <a:xfrm>
            <a:off x="4033501" y="3789636"/>
            <a:ext cx="8579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(</a:t>
            </a:r>
            <a:r>
              <a:rPr lang="ko-KR" altLang="en-US" sz="800" dirty="0" err="1"/>
              <a:t>신갈</a:t>
            </a:r>
            <a:r>
              <a:rPr lang="en-US" altLang="ko-KR" sz="800" dirty="0"/>
              <a:t>JCT)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6632332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FAD4F-1375-7A0D-E92D-3AE20B96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데이터관리</a:t>
            </a:r>
            <a:r>
              <a:rPr lang="en-US" altLang="ko-KR" dirty="0"/>
              <a:t>-</a:t>
            </a:r>
            <a:r>
              <a:rPr lang="ko-KR" altLang="en-US" dirty="0"/>
              <a:t>데이터수집</a:t>
            </a:r>
          </a:p>
        </p:txBody>
      </p:sp>
    </p:spTree>
    <p:extLst>
      <p:ext uri="{BB962C8B-B14F-4D97-AF65-F5344CB8AC3E}">
        <p14:creationId xmlns:p14="http://schemas.microsoft.com/office/powerpoint/2010/main" val="1167271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F23454-64C7-7DB1-D672-53FF0677E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2FEF532-5EA6-4BB1-E54F-B65514744F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F-030201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810680-11D1-CAA0-3B8C-88241822D5F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데이터관리</a:t>
            </a:r>
            <a:r>
              <a:rPr lang="en-US" altLang="ko-KR" dirty="0"/>
              <a:t>-</a:t>
            </a:r>
            <a:r>
              <a:rPr lang="ko-KR" altLang="en-US" dirty="0"/>
              <a:t>데이터수집</a:t>
            </a:r>
            <a:r>
              <a:rPr lang="en-US" altLang="ko-KR" dirty="0"/>
              <a:t>-</a:t>
            </a:r>
            <a:r>
              <a:rPr lang="ko-KR" altLang="en-US" dirty="0"/>
              <a:t>계측데이터 수집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7C52E3-34ED-2B86-42D0-CD313999E9A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2024-02-21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3E1057-79D4-5DAC-89E9-44CC5F4A893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31</a:t>
            </a:fld>
            <a:endParaRPr lang="ko-KR" altLang="en-US"/>
          </a:p>
        </p:txBody>
      </p:sp>
      <p:graphicFrame>
        <p:nvGraphicFramePr>
          <p:cNvPr id="7" name="표 15">
            <a:extLst>
              <a:ext uri="{FF2B5EF4-FFF2-40B4-BE49-F238E27FC236}">
                <a16:creationId xmlns:a16="http://schemas.microsoft.com/office/drawing/2014/main" id="{649CCA5D-C128-8065-7D2D-510163CA7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936396"/>
              </p:ext>
            </p:extLst>
          </p:nvPr>
        </p:nvGraphicFramePr>
        <p:xfrm>
          <a:off x="9463530" y="533911"/>
          <a:ext cx="2404668" cy="18214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7A1486D-7DBA-8519-1DA1-49BF83ECFD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48639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75E5C923-BDA8-84BC-770A-F44E87294093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FF69781-A2F5-5E58-1131-063481FCC3A6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622A5C-226B-8155-DA9F-09329974071C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ADA9FF-DB4C-D51E-18F8-B28C34043342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B9925B-D1A9-6876-C539-3118506EEA00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C98CF6-3C5A-1360-E562-C3BCFE62A631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067657-1F4F-80D0-EDE7-80042FAE3AA6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455282-3AC1-6481-E8C8-D7C638A4259B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931CD1-CEF6-F987-7CE0-4752EBA74E1B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C560CCD-A98F-E8D5-B03B-07BE65C7DF68}"/>
              </a:ext>
            </a:extLst>
          </p:cNvPr>
          <p:cNvSpPr/>
          <p:nvPr/>
        </p:nvSpPr>
        <p:spPr>
          <a:xfrm>
            <a:off x="4429588" y="1392655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5282D2-6A92-49B0-4DDE-036D9A738950}"/>
              </a:ext>
            </a:extLst>
          </p:cNvPr>
          <p:cNvSpPr txBox="1"/>
          <p:nvPr/>
        </p:nvSpPr>
        <p:spPr>
          <a:xfrm rot="20940080">
            <a:off x="3223513" y="1786350"/>
            <a:ext cx="24121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적정 컨텐츠 구상</a:t>
            </a:r>
            <a:r>
              <a:rPr lang="en-US" altLang="ko-KR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적용 필요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1508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4C2894B-572C-047B-4502-06EE3BB4F3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F-030202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D91A8F-3C5F-DA30-8C42-0CDA2AB1CD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데이터관리</a:t>
            </a:r>
            <a:r>
              <a:rPr lang="en-US" altLang="ko-KR" dirty="0"/>
              <a:t>/</a:t>
            </a:r>
            <a:r>
              <a:rPr lang="ko-KR" altLang="en-US" dirty="0"/>
              <a:t>데이터수집</a:t>
            </a:r>
            <a:r>
              <a:rPr lang="en-US" altLang="ko-KR" dirty="0"/>
              <a:t>/</a:t>
            </a:r>
            <a:r>
              <a:rPr lang="ko-KR" altLang="en-US" dirty="0"/>
              <a:t>계측시스템 상태 정보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95826E-3650-0DB4-EBD0-FBA867B8373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2024-02-21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22539B-7281-65EF-69A1-76C1A0E3E85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32</a:t>
            </a:fld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73E4922-1792-65EA-59F9-8C9988F11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322088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165D448E-BA80-0B2C-97CC-40C82FCC2973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AE67D9-A6C4-A85C-AD92-3F2C16B30390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AD1E74-ADA9-F07E-0699-40BE7AB7C450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3B1392-A60B-EFC0-3942-475E67950645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알림배치</a:t>
            </a:r>
            <a:endParaRPr lang="ko-KR" altLang="en-US" sz="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C190EA-9B39-BBC1-D11C-E97F4EFC30C7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D9BBEA-6F43-C599-FD2C-F1350F090A1E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9B1E90-59B2-B7A0-8B8B-2AA2DC3B54EC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ABE69C-EA7E-4E9C-CD18-322E10F5B54D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21CA19-0916-432F-B77B-7E036A872AE4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FEF2C7-FBDB-DB6D-422F-31AC8544E1BA}"/>
              </a:ext>
            </a:extLst>
          </p:cNvPr>
          <p:cNvSpPr/>
          <p:nvPr/>
        </p:nvSpPr>
        <p:spPr>
          <a:xfrm>
            <a:off x="564216" y="984360"/>
            <a:ext cx="8510745" cy="674509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F02670E-CF67-0435-0039-C7B8C1F473C6}"/>
              </a:ext>
            </a:extLst>
          </p:cNvPr>
          <p:cNvSpPr/>
          <p:nvPr/>
        </p:nvSpPr>
        <p:spPr>
          <a:xfrm>
            <a:off x="1139958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3481CC-7525-9D22-0383-EC66ED1B5383}"/>
              </a:ext>
            </a:extLst>
          </p:cNvPr>
          <p:cNvSpPr txBox="1"/>
          <p:nvPr/>
        </p:nvSpPr>
        <p:spPr>
          <a:xfrm>
            <a:off x="650790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/>
              <a:t>관리부서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50F7F9D-6670-DDF3-B13A-58567FDC9F79}"/>
              </a:ext>
            </a:extLst>
          </p:cNvPr>
          <p:cNvSpPr/>
          <p:nvPr/>
        </p:nvSpPr>
        <p:spPr>
          <a:xfrm>
            <a:off x="3944844" y="1098395"/>
            <a:ext cx="197289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서해안고속도로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5324E8-CBAF-3ABA-C3DD-3FEE5966FCA5}"/>
              </a:ext>
            </a:extLst>
          </p:cNvPr>
          <p:cNvSpPr txBox="1"/>
          <p:nvPr/>
        </p:nvSpPr>
        <p:spPr>
          <a:xfrm>
            <a:off x="3379241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관리노선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02897C-259B-983E-34F4-4FA855E45B5E}"/>
              </a:ext>
            </a:extLst>
          </p:cNvPr>
          <p:cNvSpPr/>
          <p:nvPr/>
        </p:nvSpPr>
        <p:spPr>
          <a:xfrm>
            <a:off x="217411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관리소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37EEB68-4E7B-1153-9E87-CD7D2B9FB12E}"/>
              </a:ext>
            </a:extLst>
          </p:cNvPr>
          <p:cNvSpPr/>
          <p:nvPr/>
        </p:nvSpPr>
        <p:spPr>
          <a:xfrm>
            <a:off x="653520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서해대교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EE1376-32C2-9F4F-7AFE-9B6F0E51914C}"/>
              </a:ext>
            </a:extLst>
          </p:cNvPr>
          <p:cNvSpPr txBox="1"/>
          <p:nvPr/>
        </p:nvSpPr>
        <p:spPr>
          <a:xfrm>
            <a:off x="6241645" y="110827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AFF6F4E-C873-E5B6-90D3-16DA985FD798}"/>
              </a:ext>
            </a:extLst>
          </p:cNvPr>
          <p:cNvGrpSpPr/>
          <p:nvPr/>
        </p:nvGrpSpPr>
        <p:grpSpPr>
          <a:xfrm>
            <a:off x="7418559" y="1178952"/>
            <a:ext cx="41784" cy="37048"/>
            <a:chOff x="7395066" y="3990095"/>
            <a:chExt cx="41784" cy="37048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65A2D14-7D44-4465-93A0-7E4B6E661AA8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B2AD0693-0BB6-B4CC-4388-947DA76475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FF7F6DF-F460-7E33-9E13-9DAA0CF4A19F}"/>
              </a:ext>
            </a:extLst>
          </p:cNvPr>
          <p:cNvGrpSpPr/>
          <p:nvPr/>
        </p:nvGrpSpPr>
        <p:grpSpPr>
          <a:xfrm>
            <a:off x="5788358" y="1178952"/>
            <a:ext cx="41784" cy="37048"/>
            <a:chOff x="7395066" y="3990095"/>
            <a:chExt cx="41784" cy="37048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1D5BD460-F983-85E4-3D5E-8F275C126825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E317D7D7-B5EE-A7DE-66BF-4C72C4FF89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CFCEB3D-A9A1-25BB-8EDE-8E2A752D97B3}"/>
              </a:ext>
            </a:extLst>
          </p:cNvPr>
          <p:cNvGrpSpPr/>
          <p:nvPr/>
        </p:nvGrpSpPr>
        <p:grpSpPr>
          <a:xfrm>
            <a:off x="3033623" y="1178952"/>
            <a:ext cx="41784" cy="37048"/>
            <a:chOff x="7395066" y="3990095"/>
            <a:chExt cx="41784" cy="37048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33C68E1C-40DF-2976-4A20-5C1279A97A22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5B69729-5C35-309B-D6EE-2939519E0A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59B08D84-DA41-A8B2-DBBF-B6C05CB51615}"/>
              </a:ext>
            </a:extLst>
          </p:cNvPr>
          <p:cNvGrpSpPr/>
          <p:nvPr/>
        </p:nvGrpSpPr>
        <p:grpSpPr>
          <a:xfrm>
            <a:off x="2002836" y="1178952"/>
            <a:ext cx="41784" cy="37048"/>
            <a:chOff x="7395066" y="3990095"/>
            <a:chExt cx="41784" cy="37048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0F57F802-5715-10B1-8E68-F0A0A68874BF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CA79F90D-644F-9149-C7A3-135D6728ED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58D35A5-C30F-D20F-B61B-FC85901E4D4D}"/>
              </a:ext>
            </a:extLst>
          </p:cNvPr>
          <p:cNvSpPr/>
          <p:nvPr/>
        </p:nvSpPr>
        <p:spPr>
          <a:xfrm>
            <a:off x="564216" y="1877258"/>
            <a:ext cx="8510745" cy="4605919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5" name="표 15">
            <a:extLst>
              <a:ext uri="{FF2B5EF4-FFF2-40B4-BE49-F238E27FC236}">
                <a16:creationId xmlns:a16="http://schemas.microsoft.com/office/drawing/2014/main" id="{54E05814-4AA2-BFDE-0AD0-DC0F06A6A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530952"/>
              </p:ext>
            </p:extLst>
          </p:nvPr>
        </p:nvGraphicFramePr>
        <p:xfrm>
          <a:off x="9463530" y="533911"/>
          <a:ext cx="2404668" cy="24268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17414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232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Edge platform</a:t>
                      </a:r>
                      <a:r>
                        <a:rPr lang="ko-KR" altLang="en-US" sz="700" dirty="0"/>
                        <a:t>의 전체</a:t>
                      </a:r>
                      <a:r>
                        <a:rPr lang="en-US" altLang="ko-KR" sz="700" dirty="0"/>
                        <a:t> </a:t>
                      </a:r>
                      <a:r>
                        <a:rPr lang="ko-KR" altLang="en-US" sz="700" dirty="0"/>
                        <a:t>혹은 종류별 상태 정보를 카드 형태의 리스트로 표현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1458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최종 상태 정보를 표시하고 필요 시 이력조회 버튼으로 이력 조회 </a:t>
                      </a:r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팝업</a:t>
                      </a:r>
                      <a:r>
                        <a:rPr lang="en-US" altLang="ko-KR" sz="700" dirty="0"/>
                        <a:t>)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1458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Edge PC</a:t>
                      </a:r>
                      <a:r>
                        <a:rPr lang="ko-KR" altLang="en-US" sz="700" dirty="0"/>
                        <a:t>에 </a:t>
                      </a:r>
                      <a:r>
                        <a:rPr lang="en-US" altLang="ko-KR" sz="700" dirty="0"/>
                        <a:t>Reboot </a:t>
                      </a:r>
                      <a:r>
                        <a:rPr lang="ko-KR" altLang="en-US" sz="700" dirty="0"/>
                        <a:t>명령 전송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1458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4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Edge</a:t>
                      </a:r>
                      <a:r>
                        <a:rPr lang="ko-KR" altLang="en-US" sz="700" dirty="0"/>
                        <a:t> 종류별 </a:t>
                      </a:r>
                      <a:r>
                        <a:rPr lang="ko-KR" altLang="en-US" sz="700" dirty="0" err="1"/>
                        <a:t>설정값</a:t>
                      </a:r>
                      <a:r>
                        <a:rPr lang="ko-KR" altLang="en-US" sz="700" dirty="0"/>
                        <a:t> 전송하기 위한 팝업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145839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145839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145839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145839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145839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145839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17414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</a:tbl>
          </a:graphicData>
        </a:graphic>
      </p:graphicFrame>
      <p:grpSp>
        <p:nvGrpSpPr>
          <p:cNvPr id="81" name="그룹 80">
            <a:extLst>
              <a:ext uri="{FF2B5EF4-FFF2-40B4-BE49-F238E27FC236}">
                <a16:creationId xmlns:a16="http://schemas.microsoft.com/office/drawing/2014/main" id="{CA9EB0A6-32C2-1C63-43B2-0BFB9387A080}"/>
              </a:ext>
            </a:extLst>
          </p:cNvPr>
          <p:cNvGrpSpPr/>
          <p:nvPr/>
        </p:nvGrpSpPr>
        <p:grpSpPr>
          <a:xfrm>
            <a:off x="3956997" y="1390965"/>
            <a:ext cx="705600" cy="185903"/>
            <a:chOff x="3092989" y="2526963"/>
            <a:chExt cx="705600" cy="185903"/>
          </a:xfrm>
        </p:grpSpPr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0B4339DD-3D2D-361A-F75B-A8659143218D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83" name="그래픽 82">
              <a:extLst>
                <a:ext uri="{FF2B5EF4-FFF2-40B4-BE49-F238E27FC236}">
                  <a16:creationId xmlns:a16="http://schemas.microsoft.com/office/drawing/2014/main" id="{257AA8CD-2B1C-57EF-FA84-575773E5D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3A72C6D8-071C-A810-A60B-2466255D4C5C}"/>
              </a:ext>
            </a:extLst>
          </p:cNvPr>
          <p:cNvSpPr txBox="1"/>
          <p:nvPr/>
        </p:nvSpPr>
        <p:spPr>
          <a:xfrm>
            <a:off x="564216" y="1660342"/>
            <a:ext cx="909471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 err="1"/>
              <a:t>엣지</a:t>
            </a:r>
            <a:r>
              <a:rPr lang="ko-KR" altLang="en-US" sz="800" b="1" dirty="0"/>
              <a:t> 플랫폼 관리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2336A10-2EED-8E57-5FE5-610DE4F3689E}"/>
              </a:ext>
            </a:extLst>
          </p:cNvPr>
          <p:cNvSpPr/>
          <p:nvPr/>
        </p:nvSpPr>
        <p:spPr>
          <a:xfrm>
            <a:off x="760004" y="2024241"/>
            <a:ext cx="2637288" cy="221671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151D63A-281B-58AE-2D8F-46C6A0984B3A}"/>
              </a:ext>
            </a:extLst>
          </p:cNvPr>
          <p:cNvSpPr/>
          <p:nvPr/>
        </p:nvSpPr>
        <p:spPr>
          <a:xfrm>
            <a:off x="8988917" y="1875785"/>
            <a:ext cx="93156" cy="4607391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789940E-5E99-E675-A584-062431A142F6}"/>
              </a:ext>
            </a:extLst>
          </p:cNvPr>
          <p:cNvSpPr/>
          <p:nvPr/>
        </p:nvSpPr>
        <p:spPr>
          <a:xfrm>
            <a:off x="9008900" y="1912127"/>
            <a:ext cx="46770" cy="59303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7A708B5-8FEB-B1E8-1CE5-35AE2F6E98C4}"/>
              </a:ext>
            </a:extLst>
          </p:cNvPr>
          <p:cNvSpPr txBox="1"/>
          <p:nvPr/>
        </p:nvSpPr>
        <p:spPr>
          <a:xfrm>
            <a:off x="650790" y="1384192"/>
            <a:ext cx="835733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 err="1"/>
              <a:t>엣지</a:t>
            </a:r>
            <a:r>
              <a:rPr lang="ko-KR" altLang="en-US" sz="800" b="1" dirty="0"/>
              <a:t> 플랫폼 종류</a:t>
            </a: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FC9835D6-B9AF-08B0-DA41-BFBF8CA22BF4}"/>
              </a:ext>
            </a:extLst>
          </p:cNvPr>
          <p:cNvSpPr/>
          <p:nvPr/>
        </p:nvSpPr>
        <p:spPr>
          <a:xfrm>
            <a:off x="2132331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2368B68-34BA-8820-573B-3AD7438E78D4}"/>
              </a:ext>
            </a:extLst>
          </p:cNvPr>
          <p:cNvSpPr/>
          <p:nvPr/>
        </p:nvSpPr>
        <p:spPr>
          <a:xfrm>
            <a:off x="2241559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노후</a:t>
            </a: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59F009EC-50DC-AC41-B8B7-4317420F6DEE}"/>
              </a:ext>
            </a:extLst>
          </p:cNvPr>
          <p:cNvSpPr/>
          <p:nvPr/>
        </p:nvSpPr>
        <p:spPr>
          <a:xfrm>
            <a:off x="2667394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6E30DB88-EDF5-1F94-3ABC-FE991B31E2EF}"/>
              </a:ext>
            </a:extLst>
          </p:cNvPr>
          <p:cNvSpPr/>
          <p:nvPr/>
        </p:nvSpPr>
        <p:spPr>
          <a:xfrm>
            <a:off x="2776622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화재</a:t>
            </a: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DF6EB02D-6B85-EB09-9501-31135A3EBF15}"/>
              </a:ext>
            </a:extLst>
          </p:cNvPr>
          <p:cNvSpPr/>
          <p:nvPr/>
        </p:nvSpPr>
        <p:spPr>
          <a:xfrm>
            <a:off x="3197471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6B57A742-3C69-4F0C-04E5-36194E40A360}"/>
              </a:ext>
            </a:extLst>
          </p:cNvPr>
          <p:cNvSpPr/>
          <p:nvPr/>
        </p:nvSpPr>
        <p:spPr>
          <a:xfrm>
            <a:off x="3300955" y="1377104"/>
            <a:ext cx="44573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충돌</a:t>
            </a: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C46DBCB8-9573-F8E1-9767-21505D87F32B}"/>
              </a:ext>
            </a:extLst>
          </p:cNvPr>
          <p:cNvGrpSpPr/>
          <p:nvPr/>
        </p:nvGrpSpPr>
        <p:grpSpPr>
          <a:xfrm>
            <a:off x="1590142" y="1429542"/>
            <a:ext cx="109061" cy="109061"/>
            <a:chOff x="5212157" y="3179265"/>
            <a:chExt cx="109061" cy="109061"/>
          </a:xfrm>
        </p:grpSpPr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2CB85869-4E82-D09E-2857-7E6743BD7356}"/>
                </a:ext>
              </a:extLst>
            </p:cNvPr>
            <p:cNvSpPr/>
            <p:nvPr/>
          </p:nvSpPr>
          <p:spPr>
            <a:xfrm>
              <a:off x="5212157" y="3179265"/>
              <a:ext cx="109061" cy="1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774BFC93-F051-CDF2-A426-3489DC8D7037}"/>
                </a:ext>
              </a:extLst>
            </p:cNvPr>
            <p:cNvSpPr/>
            <p:nvPr/>
          </p:nvSpPr>
          <p:spPr>
            <a:xfrm>
              <a:off x="5243827" y="3210680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A83E066-C2C8-F865-F350-8EE51E6F4F2B}"/>
              </a:ext>
            </a:extLst>
          </p:cNvPr>
          <p:cNvSpPr/>
          <p:nvPr/>
        </p:nvSpPr>
        <p:spPr>
          <a:xfrm>
            <a:off x="1699370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전체</a:t>
            </a: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70AD10A8-1FCC-7E1A-61B1-ACC7187DBA36}"/>
              </a:ext>
            </a:extLst>
          </p:cNvPr>
          <p:cNvSpPr>
            <a:spLocks/>
          </p:cNvSpPr>
          <p:nvPr/>
        </p:nvSpPr>
        <p:spPr>
          <a:xfrm>
            <a:off x="840286" y="2139232"/>
            <a:ext cx="603040" cy="554541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7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A021322A-2FAC-205A-0A29-C3067B8FCD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936073" y="2236858"/>
            <a:ext cx="433331" cy="359287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A0599D85-073E-F56C-9945-15A3E33C2B06}"/>
              </a:ext>
            </a:extLst>
          </p:cNvPr>
          <p:cNvSpPr/>
          <p:nvPr/>
        </p:nvSpPr>
        <p:spPr>
          <a:xfrm>
            <a:off x="1512971" y="2104029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플랫폼 명칭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0A5A26C0-CD30-298D-67B5-276CB9D513FF}"/>
              </a:ext>
            </a:extLst>
          </p:cNvPr>
          <p:cNvSpPr/>
          <p:nvPr/>
        </p:nvSpPr>
        <p:spPr>
          <a:xfrm>
            <a:off x="2156997" y="2104029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벌교대교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0033004-4D2D-2B05-3CB3-5F13B11D3ACB}"/>
              </a:ext>
            </a:extLst>
          </p:cNvPr>
          <p:cNvSpPr/>
          <p:nvPr/>
        </p:nvSpPr>
        <p:spPr>
          <a:xfrm>
            <a:off x="1512971" y="226185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설치 위치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DB94227F-4C6D-7F31-DBF6-622DF9F65477}"/>
              </a:ext>
            </a:extLst>
          </p:cNvPr>
          <p:cNvSpPr/>
          <p:nvPr/>
        </p:nvSpPr>
        <p:spPr>
          <a:xfrm>
            <a:off x="2156997" y="226185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벌교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FA264CF2-ADCE-98A3-68CE-A521DDF38E70}"/>
              </a:ext>
            </a:extLst>
          </p:cNvPr>
          <p:cNvSpPr/>
          <p:nvPr/>
        </p:nvSpPr>
        <p:spPr>
          <a:xfrm>
            <a:off x="1512971" y="2397442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설치 일자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3531A36D-E0CC-18E4-CABE-71A8D214FF9F}"/>
              </a:ext>
            </a:extLst>
          </p:cNvPr>
          <p:cNvSpPr/>
          <p:nvPr/>
        </p:nvSpPr>
        <p:spPr>
          <a:xfrm>
            <a:off x="2156997" y="2400334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2024/01/01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899FBF9-922F-1DE6-73FF-9E9352876F13}"/>
              </a:ext>
            </a:extLst>
          </p:cNvPr>
          <p:cNvSpPr/>
          <p:nvPr/>
        </p:nvSpPr>
        <p:spPr>
          <a:xfrm>
            <a:off x="884958" y="2892037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O/S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3394A481-9AD4-8418-8D7A-C8C926CD04B7}"/>
              </a:ext>
            </a:extLst>
          </p:cNvPr>
          <p:cNvSpPr/>
          <p:nvPr/>
        </p:nvSpPr>
        <p:spPr>
          <a:xfrm>
            <a:off x="884958" y="3032906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CPU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C0BF5541-B23A-A884-2E5A-08679746EAD1}"/>
              </a:ext>
            </a:extLst>
          </p:cNvPr>
          <p:cNvSpPr/>
          <p:nvPr/>
        </p:nvSpPr>
        <p:spPr>
          <a:xfrm>
            <a:off x="1108874" y="3032906"/>
            <a:ext cx="429917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26%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26716DA3-56F2-740C-10CB-3A563EDA5C11}"/>
              </a:ext>
            </a:extLst>
          </p:cNvPr>
          <p:cNvSpPr/>
          <p:nvPr/>
        </p:nvSpPr>
        <p:spPr>
          <a:xfrm>
            <a:off x="1748909" y="2884474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HDD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D0F05CEA-4F98-3BA7-DE46-B555A9FA3884}"/>
              </a:ext>
            </a:extLst>
          </p:cNvPr>
          <p:cNvSpPr/>
          <p:nvPr/>
        </p:nvSpPr>
        <p:spPr>
          <a:xfrm>
            <a:off x="1980349" y="2884474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128G/256G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2E95B007-184B-D5BF-2C29-0FFE4D65E761}"/>
              </a:ext>
            </a:extLst>
          </p:cNvPr>
          <p:cNvSpPr/>
          <p:nvPr/>
        </p:nvSpPr>
        <p:spPr>
          <a:xfrm>
            <a:off x="1373179" y="3018150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B1B9BEF-642F-576E-99C0-FA58EFE46DEB}"/>
              </a:ext>
            </a:extLst>
          </p:cNvPr>
          <p:cNvSpPr/>
          <p:nvPr/>
        </p:nvSpPr>
        <p:spPr>
          <a:xfrm>
            <a:off x="1637753" y="3018150"/>
            <a:ext cx="358129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60’C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3DB0C1E5-6897-1DA6-D2B5-29BAB0DF9CE4}"/>
              </a:ext>
            </a:extLst>
          </p:cNvPr>
          <p:cNvSpPr/>
          <p:nvPr/>
        </p:nvSpPr>
        <p:spPr>
          <a:xfrm>
            <a:off x="1512971" y="2530038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종류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4CB61CF1-50BC-BBCB-5878-D1C97C91F8AF}"/>
              </a:ext>
            </a:extLst>
          </p:cNvPr>
          <p:cNvSpPr/>
          <p:nvPr/>
        </p:nvSpPr>
        <p:spPr>
          <a:xfrm>
            <a:off x="2156997" y="253293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노후감시</a:t>
            </a: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750F98F7-2386-2CD9-31A3-B07691970197}"/>
              </a:ext>
            </a:extLst>
          </p:cNvPr>
          <p:cNvSpPr>
            <a:spLocks/>
          </p:cNvSpPr>
          <p:nvPr/>
        </p:nvSpPr>
        <p:spPr>
          <a:xfrm>
            <a:off x="840286" y="2806479"/>
            <a:ext cx="2478098" cy="828162"/>
          </a:xfrm>
          <a:prstGeom prst="roundRect">
            <a:avLst>
              <a:gd name="adj" fmla="val 2491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3291D35-7EDE-582A-6A55-64716CE1FBF5}"/>
              </a:ext>
            </a:extLst>
          </p:cNvPr>
          <p:cNvSpPr txBox="1"/>
          <p:nvPr/>
        </p:nvSpPr>
        <p:spPr>
          <a:xfrm>
            <a:off x="882552" y="2715172"/>
            <a:ext cx="1195537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상태 </a:t>
            </a:r>
            <a:r>
              <a:rPr lang="en-US" altLang="ko-KR" sz="800" b="1" dirty="0"/>
              <a:t>(2024/01/01 22:20)</a:t>
            </a:r>
            <a:endParaRPr lang="ko-KR" altLang="en-US" sz="800" b="1" dirty="0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CA5F0287-EF80-578C-CA74-02241AD60784}"/>
              </a:ext>
            </a:extLst>
          </p:cNvPr>
          <p:cNvSpPr>
            <a:spLocks/>
          </p:cNvSpPr>
          <p:nvPr/>
        </p:nvSpPr>
        <p:spPr>
          <a:xfrm>
            <a:off x="840286" y="3762762"/>
            <a:ext cx="2478098" cy="358885"/>
          </a:xfrm>
          <a:prstGeom prst="roundRect">
            <a:avLst>
              <a:gd name="adj" fmla="val 2491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2EBD5AC-1786-EC2C-C798-F154BE2A8DDD}"/>
              </a:ext>
            </a:extLst>
          </p:cNvPr>
          <p:cNvSpPr txBox="1"/>
          <p:nvPr/>
        </p:nvSpPr>
        <p:spPr>
          <a:xfrm>
            <a:off x="882553" y="3646684"/>
            <a:ext cx="439146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제어</a:t>
            </a: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E406478D-86FA-3D20-F0A2-B63BD55AE4EF}"/>
              </a:ext>
            </a:extLst>
          </p:cNvPr>
          <p:cNvSpPr/>
          <p:nvPr/>
        </p:nvSpPr>
        <p:spPr>
          <a:xfrm>
            <a:off x="931597" y="3872490"/>
            <a:ext cx="705972" cy="16211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다시 시작</a:t>
            </a: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B71A77DD-EFDF-7A0F-1F8F-68D0740846DE}"/>
              </a:ext>
            </a:extLst>
          </p:cNvPr>
          <p:cNvSpPr/>
          <p:nvPr/>
        </p:nvSpPr>
        <p:spPr>
          <a:xfrm>
            <a:off x="1696143" y="3872490"/>
            <a:ext cx="705972" cy="16211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설정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2EB1B877-9F58-32C7-19EA-48D1168BE13B}"/>
              </a:ext>
            </a:extLst>
          </p:cNvPr>
          <p:cNvSpPr/>
          <p:nvPr/>
        </p:nvSpPr>
        <p:spPr>
          <a:xfrm>
            <a:off x="1101387" y="2892037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윈도우즈</a:t>
            </a:r>
            <a:r>
              <a:rPr lang="en-US" altLang="ko-KR" sz="800" dirty="0">
                <a:solidFill>
                  <a:schemeClr val="tx1"/>
                </a:solidFill>
              </a:rPr>
              <a:t> 10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E4A3767B-4392-ADE6-C348-198687041D28}"/>
              </a:ext>
            </a:extLst>
          </p:cNvPr>
          <p:cNvSpPr/>
          <p:nvPr/>
        </p:nvSpPr>
        <p:spPr>
          <a:xfrm>
            <a:off x="1895184" y="3016678"/>
            <a:ext cx="324505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RAM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7F0AE4E8-3D63-24B6-97B2-B4E54D32752C}"/>
              </a:ext>
            </a:extLst>
          </p:cNvPr>
          <p:cNvSpPr/>
          <p:nvPr/>
        </p:nvSpPr>
        <p:spPr>
          <a:xfrm>
            <a:off x="2149392" y="3016678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8G/16G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F455C10E-677C-31DB-6861-69AC0148458D}"/>
              </a:ext>
            </a:extLst>
          </p:cNvPr>
          <p:cNvCxnSpPr>
            <a:cxnSpLocks/>
          </p:cNvCxnSpPr>
          <p:nvPr/>
        </p:nvCxnSpPr>
        <p:spPr>
          <a:xfrm>
            <a:off x="882552" y="3248350"/>
            <a:ext cx="23978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6B782D90-5B3B-89DD-D3D1-C5A61BC1B263}"/>
              </a:ext>
            </a:extLst>
          </p:cNvPr>
          <p:cNvSpPr/>
          <p:nvPr/>
        </p:nvSpPr>
        <p:spPr>
          <a:xfrm>
            <a:off x="884957" y="3256604"/>
            <a:ext cx="52456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로거통신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A342BB85-FDD7-89F5-5432-214625F9CE06}"/>
              </a:ext>
            </a:extLst>
          </p:cNvPr>
          <p:cNvSpPr/>
          <p:nvPr/>
        </p:nvSpPr>
        <p:spPr>
          <a:xfrm>
            <a:off x="1361671" y="3256604"/>
            <a:ext cx="40071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/>
                </a:solidFill>
              </a:rPr>
              <a:t>정상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6A18724F-3EE1-12A1-C836-4B97FCEC9696}"/>
              </a:ext>
            </a:extLst>
          </p:cNvPr>
          <p:cNvSpPr/>
          <p:nvPr/>
        </p:nvSpPr>
        <p:spPr>
          <a:xfrm>
            <a:off x="1699553" y="3256604"/>
            <a:ext cx="71167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Raw data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생성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A3531D70-C893-6036-EA7C-BAB5D11FA96F}"/>
              </a:ext>
            </a:extLst>
          </p:cNvPr>
          <p:cNvSpPr/>
          <p:nvPr/>
        </p:nvSpPr>
        <p:spPr>
          <a:xfrm>
            <a:off x="2371838" y="3256604"/>
            <a:ext cx="40071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b="1">
                <a:solidFill>
                  <a:srgbClr val="FF0000"/>
                </a:solidFill>
              </a:rPr>
              <a:t>이상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B6686520-DABC-FA30-86F3-6AFC788A4573}"/>
              </a:ext>
            </a:extLst>
          </p:cNvPr>
          <p:cNvSpPr/>
          <p:nvPr/>
        </p:nvSpPr>
        <p:spPr>
          <a:xfrm>
            <a:off x="884957" y="3405059"/>
            <a:ext cx="52456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LoRa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전송</a:t>
            </a: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84A4F45C-1D33-3AF7-DA08-ECF6577F566F}"/>
              </a:ext>
            </a:extLst>
          </p:cNvPr>
          <p:cNvSpPr/>
          <p:nvPr/>
        </p:nvSpPr>
        <p:spPr>
          <a:xfrm>
            <a:off x="1361671" y="3405059"/>
            <a:ext cx="40071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/>
                </a:solidFill>
              </a:rPr>
              <a:t>정상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46550F88-6D63-3DE6-026C-79D13F9B4EA8}"/>
              </a:ext>
            </a:extLst>
          </p:cNvPr>
          <p:cNvSpPr/>
          <p:nvPr/>
        </p:nvSpPr>
        <p:spPr>
          <a:xfrm>
            <a:off x="2732844" y="2852272"/>
            <a:ext cx="548660" cy="17190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/>
              <a:t>이력조회</a:t>
            </a:r>
            <a:endParaRPr lang="ko-KR" altLang="en-US" sz="800" dirty="0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2CF64804-EB39-E70F-3CDE-511F91DD8C30}"/>
              </a:ext>
            </a:extLst>
          </p:cNvPr>
          <p:cNvSpPr/>
          <p:nvPr/>
        </p:nvSpPr>
        <p:spPr>
          <a:xfrm>
            <a:off x="3479385" y="2024241"/>
            <a:ext cx="2637288" cy="221671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13BBA534-C432-547E-7E40-902FA16AC40A}"/>
              </a:ext>
            </a:extLst>
          </p:cNvPr>
          <p:cNvSpPr>
            <a:spLocks/>
          </p:cNvSpPr>
          <p:nvPr/>
        </p:nvSpPr>
        <p:spPr>
          <a:xfrm>
            <a:off x="3559667" y="2139232"/>
            <a:ext cx="603040" cy="554541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4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0A2E591E-EE6A-C812-2E4F-159D1D8E5C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3655454" y="2236858"/>
            <a:ext cx="433331" cy="359287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9C0CD9BE-3BB8-4EA8-0CDB-4E6C10ECE807}"/>
              </a:ext>
            </a:extLst>
          </p:cNvPr>
          <p:cNvSpPr/>
          <p:nvPr/>
        </p:nvSpPr>
        <p:spPr>
          <a:xfrm>
            <a:off x="4232352" y="2104029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플랫폼 명칭</a:t>
            </a: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E4567670-6EEC-0690-EA7D-14425F65A037}"/>
              </a:ext>
            </a:extLst>
          </p:cNvPr>
          <p:cNvSpPr/>
          <p:nvPr/>
        </p:nvSpPr>
        <p:spPr>
          <a:xfrm>
            <a:off x="4876378" y="2104029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대별</a:t>
            </a:r>
            <a:r>
              <a:rPr lang="en-US" altLang="ko-KR" sz="800" dirty="0">
                <a:solidFill>
                  <a:schemeClr val="tx1"/>
                </a:solidFill>
              </a:rPr>
              <a:t>3</a:t>
            </a:r>
            <a:r>
              <a:rPr lang="ko-KR" altLang="en-US" sz="800" dirty="0">
                <a:solidFill>
                  <a:schemeClr val="tx1"/>
                </a:solidFill>
              </a:rPr>
              <a:t>교</a:t>
            </a: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7C7F7AE2-19D3-5448-E6E1-F73E32A000D0}"/>
              </a:ext>
            </a:extLst>
          </p:cNvPr>
          <p:cNvSpPr/>
          <p:nvPr/>
        </p:nvSpPr>
        <p:spPr>
          <a:xfrm>
            <a:off x="4232352" y="226185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설치 위치</a:t>
            </a: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90733640-4EEE-9AB9-3184-7F69D53B25FE}"/>
              </a:ext>
            </a:extLst>
          </p:cNvPr>
          <p:cNvSpPr/>
          <p:nvPr/>
        </p:nvSpPr>
        <p:spPr>
          <a:xfrm>
            <a:off x="4876378" y="226185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대전</a:t>
            </a: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8E0F9772-3E92-3316-CE5A-524F130E1933}"/>
              </a:ext>
            </a:extLst>
          </p:cNvPr>
          <p:cNvSpPr/>
          <p:nvPr/>
        </p:nvSpPr>
        <p:spPr>
          <a:xfrm>
            <a:off x="4232352" y="2397442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설치 일자</a:t>
            </a: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34E942E7-5D05-0451-E09B-3E34B4D4D833}"/>
              </a:ext>
            </a:extLst>
          </p:cNvPr>
          <p:cNvSpPr/>
          <p:nvPr/>
        </p:nvSpPr>
        <p:spPr>
          <a:xfrm>
            <a:off x="4876378" y="2400334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2024/01/01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57F84B2F-16ED-56E7-4B00-6C876F360430}"/>
              </a:ext>
            </a:extLst>
          </p:cNvPr>
          <p:cNvSpPr/>
          <p:nvPr/>
        </p:nvSpPr>
        <p:spPr>
          <a:xfrm>
            <a:off x="3604339" y="2892037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O/S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24C84E20-7B70-3E7F-C6FE-46EE6E3011E8}"/>
              </a:ext>
            </a:extLst>
          </p:cNvPr>
          <p:cNvSpPr/>
          <p:nvPr/>
        </p:nvSpPr>
        <p:spPr>
          <a:xfrm>
            <a:off x="3604339" y="3032906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CPU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2C1501BB-2156-FFEE-E9D7-DBDDA195CF51}"/>
              </a:ext>
            </a:extLst>
          </p:cNvPr>
          <p:cNvSpPr/>
          <p:nvPr/>
        </p:nvSpPr>
        <p:spPr>
          <a:xfrm>
            <a:off x="3828255" y="3032906"/>
            <a:ext cx="429917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26%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8C92F8E8-4B3B-F4A3-FAD7-1C7385F5648B}"/>
              </a:ext>
            </a:extLst>
          </p:cNvPr>
          <p:cNvSpPr/>
          <p:nvPr/>
        </p:nvSpPr>
        <p:spPr>
          <a:xfrm>
            <a:off x="4468290" y="2884474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HDD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2D413075-ADFE-542E-B0ED-953AE7825103}"/>
              </a:ext>
            </a:extLst>
          </p:cNvPr>
          <p:cNvSpPr/>
          <p:nvPr/>
        </p:nvSpPr>
        <p:spPr>
          <a:xfrm>
            <a:off x="4699730" y="2884474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128G/256G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0A3E022B-127F-5F83-74D7-AA60AFB4EEE2}"/>
              </a:ext>
            </a:extLst>
          </p:cNvPr>
          <p:cNvSpPr/>
          <p:nvPr/>
        </p:nvSpPr>
        <p:spPr>
          <a:xfrm>
            <a:off x="4084141" y="3018150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8B70DC76-932B-2DEB-0259-38BD5A6BCE56}"/>
              </a:ext>
            </a:extLst>
          </p:cNvPr>
          <p:cNvSpPr/>
          <p:nvPr/>
        </p:nvSpPr>
        <p:spPr>
          <a:xfrm>
            <a:off x="4348715" y="3018150"/>
            <a:ext cx="358129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60’C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BEC60B4F-8FC8-3A33-7ADB-A2F6DEDFA9EA}"/>
              </a:ext>
            </a:extLst>
          </p:cNvPr>
          <p:cNvSpPr/>
          <p:nvPr/>
        </p:nvSpPr>
        <p:spPr>
          <a:xfrm>
            <a:off x="4232352" y="2530038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종류</a:t>
            </a: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A5937488-4F43-8257-844F-D148C2FAC1BD}"/>
              </a:ext>
            </a:extLst>
          </p:cNvPr>
          <p:cNvSpPr/>
          <p:nvPr/>
        </p:nvSpPr>
        <p:spPr>
          <a:xfrm>
            <a:off x="4876378" y="253293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화재감시</a:t>
            </a:r>
          </a:p>
        </p:txBody>
      </p:sp>
      <p:sp>
        <p:nvSpPr>
          <p:cNvPr id="200" name="사각형: 둥근 모서리 199">
            <a:extLst>
              <a:ext uri="{FF2B5EF4-FFF2-40B4-BE49-F238E27FC236}">
                <a16:creationId xmlns:a16="http://schemas.microsoft.com/office/drawing/2014/main" id="{BD799A37-109B-BD62-433F-D261889152A8}"/>
              </a:ext>
            </a:extLst>
          </p:cNvPr>
          <p:cNvSpPr>
            <a:spLocks/>
          </p:cNvSpPr>
          <p:nvPr/>
        </p:nvSpPr>
        <p:spPr>
          <a:xfrm>
            <a:off x="3559667" y="2806479"/>
            <a:ext cx="2478098" cy="828162"/>
          </a:xfrm>
          <a:prstGeom prst="roundRect">
            <a:avLst>
              <a:gd name="adj" fmla="val 2491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96ACE2D-0BE1-A755-2868-1C9A00B65587}"/>
              </a:ext>
            </a:extLst>
          </p:cNvPr>
          <p:cNvSpPr txBox="1"/>
          <p:nvPr/>
        </p:nvSpPr>
        <p:spPr>
          <a:xfrm>
            <a:off x="3601933" y="2715172"/>
            <a:ext cx="1195537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상태 </a:t>
            </a:r>
            <a:r>
              <a:rPr lang="en-US" altLang="ko-KR" sz="800" b="1" dirty="0"/>
              <a:t>(2024/01/01 22:20)</a:t>
            </a:r>
            <a:endParaRPr lang="ko-KR" altLang="en-US" sz="800" b="1" dirty="0"/>
          </a:p>
        </p:txBody>
      </p:sp>
      <p:sp>
        <p:nvSpPr>
          <p:cNvPr id="202" name="사각형: 둥근 모서리 201">
            <a:extLst>
              <a:ext uri="{FF2B5EF4-FFF2-40B4-BE49-F238E27FC236}">
                <a16:creationId xmlns:a16="http://schemas.microsoft.com/office/drawing/2014/main" id="{5DF2C1CE-9A98-D829-1373-206CC33D8A5B}"/>
              </a:ext>
            </a:extLst>
          </p:cNvPr>
          <p:cNvSpPr>
            <a:spLocks/>
          </p:cNvSpPr>
          <p:nvPr/>
        </p:nvSpPr>
        <p:spPr>
          <a:xfrm>
            <a:off x="3559667" y="3762762"/>
            <a:ext cx="2478098" cy="358885"/>
          </a:xfrm>
          <a:prstGeom prst="roundRect">
            <a:avLst>
              <a:gd name="adj" fmla="val 2491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CA431540-EE2C-C65E-BF4C-9914779DB375}"/>
              </a:ext>
            </a:extLst>
          </p:cNvPr>
          <p:cNvSpPr txBox="1"/>
          <p:nvPr/>
        </p:nvSpPr>
        <p:spPr>
          <a:xfrm>
            <a:off x="3601934" y="3646684"/>
            <a:ext cx="439146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제어</a:t>
            </a:r>
          </a:p>
        </p:txBody>
      </p: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1BD10287-57F4-BF13-9506-ADC3D958478C}"/>
              </a:ext>
            </a:extLst>
          </p:cNvPr>
          <p:cNvSpPr/>
          <p:nvPr/>
        </p:nvSpPr>
        <p:spPr>
          <a:xfrm>
            <a:off x="3650978" y="3872490"/>
            <a:ext cx="705972" cy="16211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다시 시작</a:t>
            </a:r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C1014C70-1DF6-6EA5-8ED8-22B4FA16F79A}"/>
              </a:ext>
            </a:extLst>
          </p:cNvPr>
          <p:cNvSpPr/>
          <p:nvPr/>
        </p:nvSpPr>
        <p:spPr>
          <a:xfrm>
            <a:off x="4415524" y="3872490"/>
            <a:ext cx="705972" cy="16211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설정</a:t>
            </a: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BC218F34-D882-8FD6-034A-3DD351DC104E}"/>
              </a:ext>
            </a:extLst>
          </p:cNvPr>
          <p:cNvSpPr/>
          <p:nvPr/>
        </p:nvSpPr>
        <p:spPr>
          <a:xfrm>
            <a:off x="3820768" y="2892037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윈도우즈</a:t>
            </a:r>
            <a:r>
              <a:rPr lang="en-US" altLang="ko-KR" sz="800" dirty="0">
                <a:solidFill>
                  <a:schemeClr val="tx1"/>
                </a:solidFill>
              </a:rPr>
              <a:t> 10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8DC3FA73-B55C-DF2E-7B7C-9155E6542994}"/>
              </a:ext>
            </a:extLst>
          </p:cNvPr>
          <p:cNvSpPr/>
          <p:nvPr/>
        </p:nvSpPr>
        <p:spPr>
          <a:xfrm>
            <a:off x="4606146" y="3016678"/>
            <a:ext cx="324505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RAM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D3FBEEED-4949-2789-59E3-C847DF91896C}"/>
              </a:ext>
            </a:extLst>
          </p:cNvPr>
          <p:cNvSpPr/>
          <p:nvPr/>
        </p:nvSpPr>
        <p:spPr>
          <a:xfrm>
            <a:off x="4860354" y="3016678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8G/16G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7DAB5887-0696-2C1A-26FE-7004C1A657D1}"/>
              </a:ext>
            </a:extLst>
          </p:cNvPr>
          <p:cNvCxnSpPr>
            <a:cxnSpLocks/>
          </p:cNvCxnSpPr>
          <p:nvPr/>
        </p:nvCxnSpPr>
        <p:spPr>
          <a:xfrm>
            <a:off x="3601933" y="3248350"/>
            <a:ext cx="23978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8797420B-A866-09C3-CF76-72D39A7FA9A8}"/>
              </a:ext>
            </a:extLst>
          </p:cNvPr>
          <p:cNvSpPr/>
          <p:nvPr/>
        </p:nvSpPr>
        <p:spPr>
          <a:xfrm>
            <a:off x="3604338" y="3256604"/>
            <a:ext cx="52456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CCTV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영상</a:t>
            </a: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38587392-6186-F7C9-5AE6-203EF3BC3698}"/>
              </a:ext>
            </a:extLst>
          </p:cNvPr>
          <p:cNvSpPr/>
          <p:nvPr/>
        </p:nvSpPr>
        <p:spPr>
          <a:xfrm>
            <a:off x="4081052" y="3256604"/>
            <a:ext cx="40071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/>
                </a:solidFill>
              </a:rPr>
              <a:t>정상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F57E0E22-9368-A169-6AE0-BB5CA0419EA6}"/>
              </a:ext>
            </a:extLst>
          </p:cNvPr>
          <p:cNvSpPr/>
          <p:nvPr/>
        </p:nvSpPr>
        <p:spPr>
          <a:xfrm>
            <a:off x="3604338" y="3405059"/>
            <a:ext cx="52456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LoRa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전송</a:t>
            </a: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19C0272A-CAD4-D06E-1AF6-C6A4B3443BE4}"/>
              </a:ext>
            </a:extLst>
          </p:cNvPr>
          <p:cNvSpPr/>
          <p:nvPr/>
        </p:nvSpPr>
        <p:spPr>
          <a:xfrm>
            <a:off x="4081052" y="3405059"/>
            <a:ext cx="40071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/>
                </a:solidFill>
              </a:rPr>
              <a:t>정상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6" name="사각형: 둥근 모서리 215">
            <a:extLst>
              <a:ext uri="{FF2B5EF4-FFF2-40B4-BE49-F238E27FC236}">
                <a16:creationId xmlns:a16="http://schemas.microsoft.com/office/drawing/2014/main" id="{75753347-978A-DD47-ABF3-D0DD5CAAFA3B}"/>
              </a:ext>
            </a:extLst>
          </p:cNvPr>
          <p:cNvSpPr/>
          <p:nvPr/>
        </p:nvSpPr>
        <p:spPr>
          <a:xfrm>
            <a:off x="5452225" y="2852272"/>
            <a:ext cx="548660" cy="17190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/>
              <a:t>이력조회</a:t>
            </a:r>
            <a:endParaRPr lang="ko-KR" altLang="en-US" sz="800" dirty="0"/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CCFE123B-447E-A00A-226F-BF8D5D98B40D}"/>
              </a:ext>
            </a:extLst>
          </p:cNvPr>
          <p:cNvSpPr/>
          <p:nvPr/>
        </p:nvSpPr>
        <p:spPr>
          <a:xfrm>
            <a:off x="6199641" y="2024241"/>
            <a:ext cx="2637288" cy="221671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사각형: 둥근 모서리 217">
            <a:extLst>
              <a:ext uri="{FF2B5EF4-FFF2-40B4-BE49-F238E27FC236}">
                <a16:creationId xmlns:a16="http://schemas.microsoft.com/office/drawing/2014/main" id="{DBAC6A33-4BEB-2507-768E-C39455519244}"/>
              </a:ext>
            </a:extLst>
          </p:cNvPr>
          <p:cNvSpPr>
            <a:spLocks/>
          </p:cNvSpPr>
          <p:nvPr/>
        </p:nvSpPr>
        <p:spPr>
          <a:xfrm>
            <a:off x="6279923" y="2139232"/>
            <a:ext cx="603040" cy="554541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9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F6CFBA76-6316-CB7A-4FD6-3B4509AE7A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6375710" y="2236858"/>
            <a:ext cx="433331" cy="359287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AE19EC99-BF52-210A-C8E2-705759657B34}"/>
              </a:ext>
            </a:extLst>
          </p:cNvPr>
          <p:cNvSpPr/>
          <p:nvPr/>
        </p:nvSpPr>
        <p:spPr>
          <a:xfrm>
            <a:off x="6952608" y="2104029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플랫폼 명칭</a:t>
            </a: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AF1059A5-6781-60CD-F231-498F16C4E1AA}"/>
              </a:ext>
            </a:extLst>
          </p:cNvPr>
          <p:cNvSpPr/>
          <p:nvPr/>
        </p:nvSpPr>
        <p:spPr>
          <a:xfrm>
            <a:off x="7596634" y="2104029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신갈</a:t>
            </a:r>
            <a:r>
              <a:rPr lang="en-US" altLang="ko-KR" sz="800" dirty="0">
                <a:solidFill>
                  <a:schemeClr val="tx1"/>
                </a:solidFill>
              </a:rPr>
              <a:t>JCT</a:t>
            </a:r>
            <a:r>
              <a:rPr lang="ko-KR" altLang="en-US" sz="800" dirty="0">
                <a:solidFill>
                  <a:schemeClr val="tx1"/>
                </a:solidFill>
              </a:rPr>
              <a:t>교</a:t>
            </a: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2E76D6CD-DA8C-C62A-5F5D-E95F66E07ED3}"/>
              </a:ext>
            </a:extLst>
          </p:cNvPr>
          <p:cNvSpPr/>
          <p:nvPr/>
        </p:nvSpPr>
        <p:spPr>
          <a:xfrm>
            <a:off x="6952608" y="226185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설치 위치</a:t>
            </a: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A2D62B8B-0BC4-A5F2-CF3D-1F98E6CAA860}"/>
              </a:ext>
            </a:extLst>
          </p:cNvPr>
          <p:cNvSpPr/>
          <p:nvPr/>
        </p:nvSpPr>
        <p:spPr>
          <a:xfrm>
            <a:off x="7596634" y="226185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신갈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3D8AF479-4DE6-097E-FD2E-D370C82D84C4}"/>
              </a:ext>
            </a:extLst>
          </p:cNvPr>
          <p:cNvSpPr/>
          <p:nvPr/>
        </p:nvSpPr>
        <p:spPr>
          <a:xfrm>
            <a:off x="6952608" y="2397442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설치 일자</a:t>
            </a: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C65C4BCD-4492-AEA1-E445-2A6762FFAFFB}"/>
              </a:ext>
            </a:extLst>
          </p:cNvPr>
          <p:cNvSpPr/>
          <p:nvPr/>
        </p:nvSpPr>
        <p:spPr>
          <a:xfrm>
            <a:off x="7596634" y="2400334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2024/01/01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FF0A7F12-0CE9-0D8C-0FD4-904C7ABCBBF0}"/>
              </a:ext>
            </a:extLst>
          </p:cNvPr>
          <p:cNvSpPr/>
          <p:nvPr/>
        </p:nvSpPr>
        <p:spPr>
          <a:xfrm>
            <a:off x="6324595" y="2892037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O/S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112A6D51-FA62-ED52-F628-14258ED3E4B1}"/>
              </a:ext>
            </a:extLst>
          </p:cNvPr>
          <p:cNvSpPr/>
          <p:nvPr/>
        </p:nvSpPr>
        <p:spPr>
          <a:xfrm>
            <a:off x="6324595" y="3032906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CPU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08AF74D0-39D0-42FA-16F8-17AD09C1DE9B}"/>
              </a:ext>
            </a:extLst>
          </p:cNvPr>
          <p:cNvSpPr/>
          <p:nvPr/>
        </p:nvSpPr>
        <p:spPr>
          <a:xfrm>
            <a:off x="6548511" y="3032906"/>
            <a:ext cx="429917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26%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810BD023-0050-BCAD-0CE5-B9B3623F3C95}"/>
              </a:ext>
            </a:extLst>
          </p:cNvPr>
          <p:cNvSpPr/>
          <p:nvPr/>
        </p:nvSpPr>
        <p:spPr>
          <a:xfrm>
            <a:off x="7188546" y="2884474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HDD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650E489F-4926-1F86-4E1D-853EDE5A48BE}"/>
              </a:ext>
            </a:extLst>
          </p:cNvPr>
          <p:cNvSpPr/>
          <p:nvPr/>
        </p:nvSpPr>
        <p:spPr>
          <a:xfrm>
            <a:off x="7419986" y="2884474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128G/256G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C3C51CFD-D064-FF9C-5D42-034DAB31E416}"/>
              </a:ext>
            </a:extLst>
          </p:cNvPr>
          <p:cNvSpPr/>
          <p:nvPr/>
        </p:nvSpPr>
        <p:spPr>
          <a:xfrm>
            <a:off x="6827103" y="3018150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E42037F4-4F22-E7CF-4784-2DF9FD4E2E65}"/>
              </a:ext>
            </a:extLst>
          </p:cNvPr>
          <p:cNvSpPr/>
          <p:nvPr/>
        </p:nvSpPr>
        <p:spPr>
          <a:xfrm>
            <a:off x="7091677" y="3018150"/>
            <a:ext cx="358129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60’C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5BA1B7C8-8E92-06CE-0D1B-004DB0F811D7}"/>
              </a:ext>
            </a:extLst>
          </p:cNvPr>
          <p:cNvSpPr/>
          <p:nvPr/>
        </p:nvSpPr>
        <p:spPr>
          <a:xfrm>
            <a:off x="6952608" y="2530038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종류</a:t>
            </a: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AD0DC398-C4BD-25B9-B62D-D17DFB56938F}"/>
              </a:ext>
            </a:extLst>
          </p:cNvPr>
          <p:cNvSpPr/>
          <p:nvPr/>
        </p:nvSpPr>
        <p:spPr>
          <a:xfrm>
            <a:off x="7596634" y="253293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충돌감시</a:t>
            </a:r>
          </a:p>
        </p:txBody>
      </p:sp>
      <p:sp>
        <p:nvSpPr>
          <p:cNvPr id="235" name="사각형: 둥근 모서리 234">
            <a:extLst>
              <a:ext uri="{FF2B5EF4-FFF2-40B4-BE49-F238E27FC236}">
                <a16:creationId xmlns:a16="http://schemas.microsoft.com/office/drawing/2014/main" id="{B9785D57-AC61-880C-1B6F-53BD3CE7BB1E}"/>
              </a:ext>
            </a:extLst>
          </p:cNvPr>
          <p:cNvSpPr>
            <a:spLocks/>
          </p:cNvSpPr>
          <p:nvPr/>
        </p:nvSpPr>
        <p:spPr>
          <a:xfrm>
            <a:off x="6279923" y="2806479"/>
            <a:ext cx="2478098" cy="828162"/>
          </a:xfrm>
          <a:prstGeom prst="roundRect">
            <a:avLst>
              <a:gd name="adj" fmla="val 2491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6C97D188-2452-9558-400D-610CC39BC3DC}"/>
              </a:ext>
            </a:extLst>
          </p:cNvPr>
          <p:cNvSpPr txBox="1"/>
          <p:nvPr/>
        </p:nvSpPr>
        <p:spPr>
          <a:xfrm>
            <a:off x="6322189" y="2715172"/>
            <a:ext cx="1195537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상태 </a:t>
            </a:r>
            <a:r>
              <a:rPr lang="en-US" altLang="ko-KR" sz="800" b="1" dirty="0"/>
              <a:t>(2024/01/01 22:20)</a:t>
            </a:r>
            <a:endParaRPr lang="ko-KR" altLang="en-US" sz="800" b="1" dirty="0"/>
          </a:p>
        </p:txBody>
      </p:sp>
      <p:sp>
        <p:nvSpPr>
          <p:cNvPr id="237" name="사각형: 둥근 모서리 236">
            <a:extLst>
              <a:ext uri="{FF2B5EF4-FFF2-40B4-BE49-F238E27FC236}">
                <a16:creationId xmlns:a16="http://schemas.microsoft.com/office/drawing/2014/main" id="{82D9E5CC-6329-A1FB-7CDF-A167D99EA60B}"/>
              </a:ext>
            </a:extLst>
          </p:cNvPr>
          <p:cNvSpPr>
            <a:spLocks/>
          </p:cNvSpPr>
          <p:nvPr/>
        </p:nvSpPr>
        <p:spPr>
          <a:xfrm>
            <a:off x="6279923" y="3762762"/>
            <a:ext cx="2478098" cy="358885"/>
          </a:xfrm>
          <a:prstGeom prst="roundRect">
            <a:avLst>
              <a:gd name="adj" fmla="val 2491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64937CCC-88E8-EEA2-26FF-D771BD436513}"/>
              </a:ext>
            </a:extLst>
          </p:cNvPr>
          <p:cNvSpPr txBox="1"/>
          <p:nvPr/>
        </p:nvSpPr>
        <p:spPr>
          <a:xfrm>
            <a:off x="6322190" y="3646684"/>
            <a:ext cx="439146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제어</a:t>
            </a:r>
          </a:p>
        </p:txBody>
      </p:sp>
      <p:sp>
        <p:nvSpPr>
          <p:cNvPr id="239" name="사각형: 둥근 모서리 238">
            <a:extLst>
              <a:ext uri="{FF2B5EF4-FFF2-40B4-BE49-F238E27FC236}">
                <a16:creationId xmlns:a16="http://schemas.microsoft.com/office/drawing/2014/main" id="{9CB22CFD-5335-E09D-CFC0-6FADAC0BF9B8}"/>
              </a:ext>
            </a:extLst>
          </p:cNvPr>
          <p:cNvSpPr/>
          <p:nvPr/>
        </p:nvSpPr>
        <p:spPr>
          <a:xfrm>
            <a:off x="6371234" y="3872490"/>
            <a:ext cx="705972" cy="16211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다시 시작</a:t>
            </a:r>
          </a:p>
        </p:txBody>
      </p:sp>
      <p:sp>
        <p:nvSpPr>
          <p:cNvPr id="240" name="사각형: 둥근 모서리 239">
            <a:extLst>
              <a:ext uri="{FF2B5EF4-FFF2-40B4-BE49-F238E27FC236}">
                <a16:creationId xmlns:a16="http://schemas.microsoft.com/office/drawing/2014/main" id="{077F4225-5AAB-5BF5-0A57-8C7C47BEE87E}"/>
              </a:ext>
            </a:extLst>
          </p:cNvPr>
          <p:cNvSpPr/>
          <p:nvPr/>
        </p:nvSpPr>
        <p:spPr>
          <a:xfrm>
            <a:off x="7135780" y="3872490"/>
            <a:ext cx="705972" cy="16211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설정</a:t>
            </a: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95AAA8E3-E73C-2A1E-6E3C-96FD7910DA26}"/>
              </a:ext>
            </a:extLst>
          </p:cNvPr>
          <p:cNvSpPr/>
          <p:nvPr/>
        </p:nvSpPr>
        <p:spPr>
          <a:xfrm>
            <a:off x="6541024" y="2892037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윈도우즈</a:t>
            </a:r>
            <a:r>
              <a:rPr lang="en-US" altLang="ko-KR" sz="800" dirty="0">
                <a:solidFill>
                  <a:schemeClr val="tx1"/>
                </a:solidFill>
              </a:rPr>
              <a:t> 10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599AEBF8-83BE-169E-C22C-A6858260DEC0}"/>
              </a:ext>
            </a:extLst>
          </p:cNvPr>
          <p:cNvSpPr/>
          <p:nvPr/>
        </p:nvSpPr>
        <p:spPr>
          <a:xfrm>
            <a:off x="7349108" y="3016678"/>
            <a:ext cx="324505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RAM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4DDC10DC-AABE-F17F-4279-2BCEEAF8A8B4}"/>
              </a:ext>
            </a:extLst>
          </p:cNvPr>
          <p:cNvSpPr/>
          <p:nvPr/>
        </p:nvSpPr>
        <p:spPr>
          <a:xfrm>
            <a:off x="7603316" y="3016678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8G/16G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id="{74F94418-10F5-CF69-B338-97BC6BCEDBBF}"/>
              </a:ext>
            </a:extLst>
          </p:cNvPr>
          <p:cNvCxnSpPr>
            <a:cxnSpLocks/>
          </p:cNvCxnSpPr>
          <p:nvPr/>
        </p:nvCxnSpPr>
        <p:spPr>
          <a:xfrm>
            <a:off x="6322189" y="3248350"/>
            <a:ext cx="23978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2408725E-9931-8D83-C358-85A1E6BFF693}"/>
              </a:ext>
            </a:extLst>
          </p:cNvPr>
          <p:cNvSpPr/>
          <p:nvPr/>
        </p:nvSpPr>
        <p:spPr>
          <a:xfrm>
            <a:off x="6324594" y="3256604"/>
            <a:ext cx="52456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CCTV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영상</a:t>
            </a: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C69A184C-BC22-16C2-70D2-C006DF289F08}"/>
              </a:ext>
            </a:extLst>
          </p:cNvPr>
          <p:cNvSpPr/>
          <p:nvPr/>
        </p:nvSpPr>
        <p:spPr>
          <a:xfrm>
            <a:off x="6801308" y="3256604"/>
            <a:ext cx="40071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/>
                </a:solidFill>
              </a:rPr>
              <a:t>정상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1238189D-A2B9-30A7-1365-4E338A2CA77F}"/>
              </a:ext>
            </a:extLst>
          </p:cNvPr>
          <p:cNvSpPr/>
          <p:nvPr/>
        </p:nvSpPr>
        <p:spPr>
          <a:xfrm>
            <a:off x="6324594" y="3405059"/>
            <a:ext cx="52456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LoRa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전송</a:t>
            </a: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686E51FB-788B-1664-902C-068A737A1291}"/>
              </a:ext>
            </a:extLst>
          </p:cNvPr>
          <p:cNvSpPr/>
          <p:nvPr/>
        </p:nvSpPr>
        <p:spPr>
          <a:xfrm>
            <a:off x="6801308" y="3405059"/>
            <a:ext cx="40071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/>
                </a:solidFill>
              </a:rPr>
              <a:t>정상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9" name="사각형: 둥근 모서리 248">
            <a:extLst>
              <a:ext uri="{FF2B5EF4-FFF2-40B4-BE49-F238E27FC236}">
                <a16:creationId xmlns:a16="http://schemas.microsoft.com/office/drawing/2014/main" id="{07EEE9C7-4A6C-B578-21A2-D26F8F93685B}"/>
              </a:ext>
            </a:extLst>
          </p:cNvPr>
          <p:cNvSpPr/>
          <p:nvPr/>
        </p:nvSpPr>
        <p:spPr>
          <a:xfrm>
            <a:off x="8172481" y="2852272"/>
            <a:ext cx="548660" cy="17190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/>
              <a:t>이력조회</a:t>
            </a:r>
            <a:endParaRPr lang="ko-KR" altLang="en-US" sz="800" dirty="0"/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8BD2F35B-6C1A-1D05-5C39-5EE13AFB247F}"/>
              </a:ext>
            </a:extLst>
          </p:cNvPr>
          <p:cNvSpPr/>
          <p:nvPr/>
        </p:nvSpPr>
        <p:spPr>
          <a:xfrm>
            <a:off x="7143575" y="3256604"/>
            <a:ext cx="850258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가속도 센서 통신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56C74F6E-2C40-E2DA-2CAE-83274885E7D5}"/>
              </a:ext>
            </a:extLst>
          </p:cNvPr>
          <p:cNvSpPr/>
          <p:nvPr/>
        </p:nvSpPr>
        <p:spPr>
          <a:xfrm>
            <a:off x="7923015" y="3256604"/>
            <a:ext cx="40071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/>
                </a:solidFill>
              </a:rPr>
              <a:t>정상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174DFA5-8B5C-2023-2995-B1034DB099DB}"/>
              </a:ext>
            </a:extLst>
          </p:cNvPr>
          <p:cNvSpPr/>
          <p:nvPr/>
        </p:nvSpPr>
        <p:spPr>
          <a:xfrm>
            <a:off x="389194" y="1689573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C5E8C9B6-E98C-8E53-7A00-CBE1FA449CD3}"/>
              </a:ext>
            </a:extLst>
          </p:cNvPr>
          <p:cNvSpPr/>
          <p:nvPr/>
        </p:nvSpPr>
        <p:spPr>
          <a:xfrm>
            <a:off x="1207869" y="373380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06907E68-CCE1-1B3B-7437-79A295AE07ED}"/>
              </a:ext>
            </a:extLst>
          </p:cNvPr>
          <p:cNvSpPr/>
          <p:nvPr/>
        </p:nvSpPr>
        <p:spPr>
          <a:xfrm>
            <a:off x="1961618" y="373380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A7DD9A8-B722-F361-BC12-60113E313721}"/>
              </a:ext>
            </a:extLst>
          </p:cNvPr>
          <p:cNvSpPr/>
          <p:nvPr/>
        </p:nvSpPr>
        <p:spPr>
          <a:xfrm>
            <a:off x="2046440" y="2713654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25252096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6A25F24-9FC4-F124-CDB9-86694E8E8A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F-030203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DCB650-C634-2627-217B-76396864605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데이터관리</a:t>
            </a:r>
            <a:r>
              <a:rPr lang="en-US" altLang="ko-KR" dirty="0"/>
              <a:t>/</a:t>
            </a:r>
            <a:r>
              <a:rPr lang="ko-KR" altLang="en-US" dirty="0"/>
              <a:t>데이터수집</a:t>
            </a:r>
            <a:r>
              <a:rPr lang="en-US" altLang="ko-KR" dirty="0"/>
              <a:t>/</a:t>
            </a:r>
            <a:r>
              <a:rPr lang="ko-KR" altLang="en-US" dirty="0"/>
              <a:t>계측시스템 상태 정보</a:t>
            </a:r>
            <a:r>
              <a:rPr lang="en-US" altLang="ko-KR" dirty="0"/>
              <a:t>/</a:t>
            </a:r>
            <a:r>
              <a:rPr lang="ko-KR" altLang="en-US" dirty="0"/>
              <a:t>상태이력조회 팝업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02A58F-DCF2-135B-6241-CB85856AFFC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2024-02-21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9ABB5A-42AE-B1A1-92E9-7459B5B44B0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33</a:t>
            </a:fld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6A81009-9298-581F-54B8-248BF85B0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527354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B52CCA7B-2912-B4F4-7707-3BCA51E41815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8198AF-5B9D-071B-767C-B7FDEE81A294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9CCB14-383B-887E-BA24-FAA2FB0318F7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216E5C-6DA0-BBA8-36A3-ED9136390C87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알림배치</a:t>
            </a:r>
            <a:endParaRPr lang="ko-KR" altLang="en-US" sz="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E3FC23-490D-804F-C75C-532332986ADA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4BA7D-A715-0BFB-DAB8-60FED6DE4FA4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7C65AD-070A-4E33-FBFA-78085A7BA74A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0F16A0-91AD-0AFD-250C-98090F426E0C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828910-63C2-8070-076A-A30377036EEC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2BFA406-BA71-5C20-C3B5-58B88D857144}"/>
              </a:ext>
            </a:extLst>
          </p:cNvPr>
          <p:cNvSpPr/>
          <p:nvPr/>
        </p:nvSpPr>
        <p:spPr>
          <a:xfrm>
            <a:off x="564216" y="984360"/>
            <a:ext cx="8510745" cy="674509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5464980-718B-C5FD-63FA-762E70A85CEB}"/>
              </a:ext>
            </a:extLst>
          </p:cNvPr>
          <p:cNvSpPr/>
          <p:nvPr/>
        </p:nvSpPr>
        <p:spPr>
          <a:xfrm>
            <a:off x="1139958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1E7E6C-DA6B-F0DE-6356-FB47B9B86750}"/>
              </a:ext>
            </a:extLst>
          </p:cNvPr>
          <p:cNvSpPr txBox="1"/>
          <p:nvPr/>
        </p:nvSpPr>
        <p:spPr>
          <a:xfrm>
            <a:off x="650790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/>
              <a:t>관리부서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75D51B8-7EF6-8888-359C-151F5124B187}"/>
              </a:ext>
            </a:extLst>
          </p:cNvPr>
          <p:cNvSpPr/>
          <p:nvPr/>
        </p:nvSpPr>
        <p:spPr>
          <a:xfrm>
            <a:off x="3944844" y="1098395"/>
            <a:ext cx="197289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서해안고속도로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F367CF-8A54-3EFB-2F37-38165ACBA41E}"/>
              </a:ext>
            </a:extLst>
          </p:cNvPr>
          <p:cNvSpPr txBox="1"/>
          <p:nvPr/>
        </p:nvSpPr>
        <p:spPr>
          <a:xfrm>
            <a:off x="3379241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관리노선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761A2C6-3FEC-6242-2083-7EA33101F915}"/>
              </a:ext>
            </a:extLst>
          </p:cNvPr>
          <p:cNvSpPr/>
          <p:nvPr/>
        </p:nvSpPr>
        <p:spPr>
          <a:xfrm>
            <a:off x="217411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관리소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87309EC-D9B9-4316-E932-22CA53BEA728}"/>
              </a:ext>
            </a:extLst>
          </p:cNvPr>
          <p:cNvSpPr/>
          <p:nvPr/>
        </p:nvSpPr>
        <p:spPr>
          <a:xfrm>
            <a:off x="653520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서해대교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5BF221-A532-F155-04ED-40788673D8F6}"/>
              </a:ext>
            </a:extLst>
          </p:cNvPr>
          <p:cNvSpPr txBox="1"/>
          <p:nvPr/>
        </p:nvSpPr>
        <p:spPr>
          <a:xfrm>
            <a:off x="6241645" y="110827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F7A4ED0-6235-DB9D-A872-595614859EEF}"/>
              </a:ext>
            </a:extLst>
          </p:cNvPr>
          <p:cNvGrpSpPr/>
          <p:nvPr/>
        </p:nvGrpSpPr>
        <p:grpSpPr>
          <a:xfrm>
            <a:off x="7418559" y="1178952"/>
            <a:ext cx="41784" cy="37048"/>
            <a:chOff x="7395066" y="3990095"/>
            <a:chExt cx="41784" cy="37048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8A2E0996-FC4B-21EA-949C-60622F23E169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5F602F5-628D-3F3A-9B49-EE8BC2FE36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70F4047-5FBA-F1B1-F0A2-719EE3265BD9}"/>
              </a:ext>
            </a:extLst>
          </p:cNvPr>
          <p:cNvGrpSpPr/>
          <p:nvPr/>
        </p:nvGrpSpPr>
        <p:grpSpPr>
          <a:xfrm>
            <a:off x="5788358" y="1178952"/>
            <a:ext cx="41784" cy="37048"/>
            <a:chOff x="7395066" y="3990095"/>
            <a:chExt cx="41784" cy="37048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17C8290-346A-7C53-8549-0429E7DEAEAF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8636A78F-5D36-D6CC-9B8F-D4957645F5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98F3C6C-9F6D-7C01-9D65-D851A1F43C7D}"/>
              </a:ext>
            </a:extLst>
          </p:cNvPr>
          <p:cNvGrpSpPr/>
          <p:nvPr/>
        </p:nvGrpSpPr>
        <p:grpSpPr>
          <a:xfrm>
            <a:off x="3033623" y="1178952"/>
            <a:ext cx="41784" cy="37048"/>
            <a:chOff x="7395066" y="3990095"/>
            <a:chExt cx="41784" cy="37048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66917996-44AD-2490-3416-9056FD2499F8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B200DE10-2495-E0B5-C121-F0A7692E19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F1E60001-C750-D698-4613-934A11FA098E}"/>
              </a:ext>
            </a:extLst>
          </p:cNvPr>
          <p:cNvGrpSpPr/>
          <p:nvPr/>
        </p:nvGrpSpPr>
        <p:grpSpPr>
          <a:xfrm>
            <a:off x="2002836" y="1178952"/>
            <a:ext cx="41784" cy="37048"/>
            <a:chOff x="7395066" y="3990095"/>
            <a:chExt cx="41784" cy="37048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771440A-98EE-7766-7B08-32DE463277C3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5DAC0506-818B-0DBB-9511-AB07673359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35715C1-1545-0AF1-FFE3-D0E70968D7FC}"/>
              </a:ext>
            </a:extLst>
          </p:cNvPr>
          <p:cNvSpPr/>
          <p:nvPr/>
        </p:nvSpPr>
        <p:spPr>
          <a:xfrm>
            <a:off x="564216" y="1877258"/>
            <a:ext cx="8510745" cy="4605919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4" name="표 15">
            <a:extLst>
              <a:ext uri="{FF2B5EF4-FFF2-40B4-BE49-F238E27FC236}">
                <a16:creationId xmlns:a16="http://schemas.microsoft.com/office/drawing/2014/main" id="{D2EA5415-33FB-4C23-26EB-2F1C97BBD1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895613"/>
              </p:ext>
            </p:extLst>
          </p:nvPr>
        </p:nvGraphicFramePr>
        <p:xfrm>
          <a:off x="9463530" y="533911"/>
          <a:ext cx="2404668" cy="2320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노후교량 상태정보 이력 </a:t>
                      </a:r>
                      <a:r>
                        <a:rPr lang="ko-KR" altLang="en-US" sz="700" dirty="0" err="1"/>
                        <a:t>팝업창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선택된 기간 동안의 </a:t>
                      </a:r>
                      <a:r>
                        <a:rPr lang="en-US" altLang="ko-KR" sz="700" dirty="0"/>
                        <a:t>Edge platform</a:t>
                      </a:r>
                      <a:r>
                        <a:rPr lang="ko-KR" altLang="en-US" sz="700" dirty="0"/>
                        <a:t> 상태 이력 조회 제공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상태 정보 표시 양식 </a:t>
                      </a:r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</a:rPr>
                        <a:t>노출 정보는 협의 필요</a:t>
                      </a:r>
                      <a:r>
                        <a:rPr lang="en-US" altLang="ko-KR" sz="700" dirty="0"/>
                        <a:t>)</a:t>
                      </a:r>
                    </a:p>
                    <a:p>
                      <a:pPr latinLnBrk="1"/>
                      <a:r>
                        <a:rPr lang="ko-KR" altLang="en-US" sz="700" dirty="0"/>
                        <a:t>노후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화재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충돌 동일 양식 적용</a:t>
                      </a:r>
                      <a:endParaRPr lang="en-US" altLang="ko-KR" sz="700" dirty="0"/>
                    </a:p>
                    <a:p>
                      <a:pPr latinLnBrk="1"/>
                      <a:r>
                        <a:rPr lang="ko-KR" altLang="en-US" sz="700" dirty="0" err="1"/>
                        <a:t>엣지</a:t>
                      </a:r>
                      <a:r>
                        <a:rPr lang="ko-KR" altLang="en-US" sz="700" dirty="0"/>
                        <a:t> 플랫폼 종류별 누락되는 정보는 </a:t>
                      </a:r>
                      <a:r>
                        <a:rPr lang="en-US" altLang="ko-KR" sz="700" dirty="0"/>
                        <a:t>‘-’ </a:t>
                      </a:r>
                      <a:r>
                        <a:rPr lang="ko-KR" altLang="en-US" sz="700" dirty="0"/>
                        <a:t>처리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76F70226-C352-E93C-049B-A3EFC82343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715645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grpSp>
        <p:nvGrpSpPr>
          <p:cNvPr id="46" name="그룹 45">
            <a:extLst>
              <a:ext uri="{FF2B5EF4-FFF2-40B4-BE49-F238E27FC236}">
                <a16:creationId xmlns:a16="http://schemas.microsoft.com/office/drawing/2014/main" id="{66DFC41F-E762-6CDF-8F7D-8660F5578A41}"/>
              </a:ext>
            </a:extLst>
          </p:cNvPr>
          <p:cNvGrpSpPr/>
          <p:nvPr/>
        </p:nvGrpSpPr>
        <p:grpSpPr>
          <a:xfrm>
            <a:off x="3956997" y="1390965"/>
            <a:ext cx="705600" cy="185903"/>
            <a:chOff x="3092989" y="2526963"/>
            <a:chExt cx="705600" cy="185903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F245C3BB-C89C-DD37-3417-B02C99A2ADB0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48" name="그래픽 47">
              <a:extLst>
                <a:ext uri="{FF2B5EF4-FFF2-40B4-BE49-F238E27FC236}">
                  <a16:creationId xmlns:a16="http://schemas.microsoft.com/office/drawing/2014/main" id="{C9F01487-C18B-F259-0060-628FBF9E5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15D92D3D-22A8-02A6-0B09-377365D8796F}"/>
              </a:ext>
            </a:extLst>
          </p:cNvPr>
          <p:cNvSpPr txBox="1"/>
          <p:nvPr/>
        </p:nvSpPr>
        <p:spPr>
          <a:xfrm>
            <a:off x="564216" y="1660342"/>
            <a:ext cx="909471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 err="1"/>
              <a:t>엣지</a:t>
            </a:r>
            <a:r>
              <a:rPr lang="ko-KR" altLang="en-US" sz="800" b="1" dirty="0"/>
              <a:t> 플랫폼 관리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D043A5C-CFEA-1086-E34A-8EC18E1B8D88}"/>
              </a:ext>
            </a:extLst>
          </p:cNvPr>
          <p:cNvSpPr/>
          <p:nvPr/>
        </p:nvSpPr>
        <p:spPr>
          <a:xfrm>
            <a:off x="760004" y="2024241"/>
            <a:ext cx="2637288" cy="221671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8117FC2-63A0-E444-7429-0444E38011DB}"/>
              </a:ext>
            </a:extLst>
          </p:cNvPr>
          <p:cNvSpPr/>
          <p:nvPr/>
        </p:nvSpPr>
        <p:spPr>
          <a:xfrm>
            <a:off x="8988917" y="1875785"/>
            <a:ext cx="93156" cy="4607391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35522DE-2743-C5D5-A915-E3C3FAFC90D3}"/>
              </a:ext>
            </a:extLst>
          </p:cNvPr>
          <p:cNvSpPr/>
          <p:nvPr/>
        </p:nvSpPr>
        <p:spPr>
          <a:xfrm>
            <a:off x="9008900" y="1912127"/>
            <a:ext cx="46770" cy="59303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A6FE3A8-C946-77AF-3D15-397125ABFBCA}"/>
              </a:ext>
            </a:extLst>
          </p:cNvPr>
          <p:cNvSpPr txBox="1"/>
          <p:nvPr/>
        </p:nvSpPr>
        <p:spPr>
          <a:xfrm>
            <a:off x="650790" y="1384192"/>
            <a:ext cx="835733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 err="1"/>
              <a:t>엣지</a:t>
            </a:r>
            <a:r>
              <a:rPr lang="ko-KR" altLang="en-US" sz="800" b="1" dirty="0"/>
              <a:t> 플랫폼 종류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8E55B711-EAE9-4A3B-20D9-720C2CF4ADDB}"/>
              </a:ext>
            </a:extLst>
          </p:cNvPr>
          <p:cNvSpPr/>
          <p:nvPr/>
        </p:nvSpPr>
        <p:spPr>
          <a:xfrm>
            <a:off x="2132331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CEE0F9E-0AEA-A7D8-F570-BC7D8C18A5D9}"/>
              </a:ext>
            </a:extLst>
          </p:cNvPr>
          <p:cNvSpPr/>
          <p:nvPr/>
        </p:nvSpPr>
        <p:spPr>
          <a:xfrm>
            <a:off x="2241559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노후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4E605203-45B6-F9EC-47DB-07C683505334}"/>
              </a:ext>
            </a:extLst>
          </p:cNvPr>
          <p:cNvSpPr/>
          <p:nvPr/>
        </p:nvSpPr>
        <p:spPr>
          <a:xfrm>
            <a:off x="2667394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EB64011-DF20-9A8E-98DE-4993D12BC483}"/>
              </a:ext>
            </a:extLst>
          </p:cNvPr>
          <p:cNvSpPr/>
          <p:nvPr/>
        </p:nvSpPr>
        <p:spPr>
          <a:xfrm>
            <a:off x="2776622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화재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2B57FBAB-F523-DA4F-05A6-E72AD456D2DA}"/>
              </a:ext>
            </a:extLst>
          </p:cNvPr>
          <p:cNvSpPr/>
          <p:nvPr/>
        </p:nvSpPr>
        <p:spPr>
          <a:xfrm>
            <a:off x="3197471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D11CFA8-369F-4B7B-05FE-98B0CC02372C}"/>
              </a:ext>
            </a:extLst>
          </p:cNvPr>
          <p:cNvSpPr/>
          <p:nvPr/>
        </p:nvSpPr>
        <p:spPr>
          <a:xfrm>
            <a:off x="3300955" y="1377104"/>
            <a:ext cx="44573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충돌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2CE1E18E-8DAA-BAEA-29C1-F1984C2D4C16}"/>
              </a:ext>
            </a:extLst>
          </p:cNvPr>
          <p:cNvGrpSpPr/>
          <p:nvPr/>
        </p:nvGrpSpPr>
        <p:grpSpPr>
          <a:xfrm>
            <a:off x="1590142" y="1429542"/>
            <a:ext cx="109061" cy="109061"/>
            <a:chOff x="5212157" y="3179265"/>
            <a:chExt cx="109061" cy="109061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2DE39AB8-61A3-6429-4ABD-3E4F0DDA8F36}"/>
                </a:ext>
              </a:extLst>
            </p:cNvPr>
            <p:cNvSpPr/>
            <p:nvPr/>
          </p:nvSpPr>
          <p:spPr>
            <a:xfrm>
              <a:off x="5212157" y="3179265"/>
              <a:ext cx="109061" cy="1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8172500A-C097-44E4-5891-E8F835C0B2E1}"/>
                </a:ext>
              </a:extLst>
            </p:cNvPr>
            <p:cNvSpPr/>
            <p:nvPr/>
          </p:nvSpPr>
          <p:spPr>
            <a:xfrm>
              <a:off x="5243827" y="3210680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0824032-9E33-BA01-16A2-0E2BBE002B72}"/>
              </a:ext>
            </a:extLst>
          </p:cNvPr>
          <p:cNvSpPr/>
          <p:nvPr/>
        </p:nvSpPr>
        <p:spPr>
          <a:xfrm>
            <a:off x="1699370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전체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7E1DC0A9-1269-BB06-55F0-EEAB50BB08B1}"/>
              </a:ext>
            </a:extLst>
          </p:cNvPr>
          <p:cNvSpPr>
            <a:spLocks/>
          </p:cNvSpPr>
          <p:nvPr/>
        </p:nvSpPr>
        <p:spPr>
          <a:xfrm>
            <a:off x="840286" y="2139232"/>
            <a:ext cx="603040" cy="554541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5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5B56B812-8F78-B64B-CF0D-6EAAD47343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936073" y="2236858"/>
            <a:ext cx="433331" cy="359287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22C23C78-60A5-58DE-F8C5-414F2997A79D}"/>
              </a:ext>
            </a:extLst>
          </p:cNvPr>
          <p:cNvSpPr/>
          <p:nvPr/>
        </p:nvSpPr>
        <p:spPr>
          <a:xfrm>
            <a:off x="1512971" y="2104029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플랫폼 명칭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5B402A5-EEA4-8E30-C507-6967B5DAA50F}"/>
              </a:ext>
            </a:extLst>
          </p:cNvPr>
          <p:cNvSpPr/>
          <p:nvPr/>
        </p:nvSpPr>
        <p:spPr>
          <a:xfrm>
            <a:off x="2156997" y="2104029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벌교대교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42F1D98-0CEB-DFA9-E337-D2BBA4CC7179}"/>
              </a:ext>
            </a:extLst>
          </p:cNvPr>
          <p:cNvSpPr/>
          <p:nvPr/>
        </p:nvSpPr>
        <p:spPr>
          <a:xfrm>
            <a:off x="1512971" y="226185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설치 위치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F74B0DA-07CC-FD22-29FC-4891EFB327E8}"/>
              </a:ext>
            </a:extLst>
          </p:cNvPr>
          <p:cNvSpPr/>
          <p:nvPr/>
        </p:nvSpPr>
        <p:spPr>
          <a:xfrm>
            <a:off x="2156997" y="226185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벌교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0A9C849-575F-662B-9BB9-55B39E1C5A14}"/>
              </a:ext>
            </a:extLst>
          </p:cNvPr>
          <p:cNvSpPr/>
          <p:nvPr/>
        </p:nvSpPr>
        <p:spPr>
          <a:xfrm>
            <a:off x="1512971" y="2397442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설치 일자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6B380F0-F3F0-3AE3-FF12-35970116D188}"/>
              </a:ext>
            </a:extLst>
          </p:cNvPr>
          <p:cNvSpPr/>
          <p:nvPr/>
        </p:nvSpPr>
        <p:spPr>
          <a:xfrm>
            <a:off x="2156997" y="2400334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2024/01/01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8BDBB16-BDE2-ACBB-4781-FD154C8BBB41}"/>
              </a:ext>
            </a:extLst>
          </p:cNvPr>
          <p:cNvSpPr/>
          <p:nvPr/>
        </p:nvSpPr>
        <p:spPr>
          <a:xfrm>
            <a:off x="884958" y="2892037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O/S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6226BF5-4B03-F218-2E97-76A93EAAB98A}"/>
              </a:ext>
            </a:extLst>
          </p:cNvPr>
          <p:cNvSpPr/>
          <p:nvPr/>
        </p:nvSpPr>
        <p:spPr>
          <a:xfrm>
            <a:off x="884958" y="3032906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CPU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9298165-5BE4-EF3F-885B-0DD290C999F3}"/>
              </a:ext>
            </a:extLst>
          </p:cNvPr>
          <p:cNvSpPr/>
          <p:nvPr/>
        </p:nvSpPr>
        <p:spPr>
          <a:xfrm>
            <a:off x="1108874" y="3032906"/>
            <a:ext cx="429917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26%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B124F78-3E75-727F-4CF9-6CDABBA33E1B}"/>
              </a:ext>
            </a:extLst>
          </p:cNvPr>
          <p:cNvSpPr/>
          <p:nvPr/>
        </p:nvSpPr>
        <p:spPr>
          <a:xfrm>
            <a:off x="1748909" y="2884474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HDD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B1D944C-749A-9B7E-8142-924B279DADD2}"/>
              </a:ext>
            </a:extLst>
          </p:cNvPr>
          <p:cNvSpPr/>
          <p:nvPr/>
        </p:nvSpPr>
        <p:spPr>
          <a:xfrm>
            <a:off x="1980349" y="2884474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128G/256G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B802A98-CEFD-9635-59CA-27C6CF05ACED}"/>
              </a:ext>
            </a:extLst>
          </p:cNvPr>
          <p:cNvSpPr/>
          <p:nvPr/>
        </p:nvSpPr>
        <p:spPr>
          <a:xfrm>
            <a:off x="1373179" y="3018150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7259B08-056F-6D08-A718-7CF6FD2C37CE}"/>
              </a:ext>
            </a:extLst>
          </p:cNvPr>
          <p:cNvSpPr/>
          <p:nvPr/>
        </p:nvSpPr>
        <p:spPr>
          <a:xfrm>
            <a:off x="1637753" y="3018150"/>
            <a:ext cx="358129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60’C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B265AAC-165E-8F45-F4A9-8B916286916B}"/>
              </a:ext>
            </a:extLst>
          </p:cNvPr>
          <p:cNvSpPr/>
          <p:nvPr/>
        </p:nvSpPr>
        <p:spPr>
          <a:xfrm>
            <a:off x="1512971" y="2530038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종류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808DCD2-1770-0238-8B7D-D1F793BA6388}"/>
              </a:ext>
            </a:extLst>
          </p:cNvPr>
          <p:cNvSpPr/>
          <p:nvPr/>
        </p:nvSpPr>
        <p:spPr>
          <a:xfrm>
            <a:off x="2156997" y="253293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노후감시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4508F40A-D2FD-E724-9430-C2F249313555}"/>
              </a:ext>
            </a:extLst>
          </p:cNvPr>
          <p:cNvSpPr>
            <a:spLocks/>
          </p:cNvSpPr>
          <p:nvPr/>
        </p:nvSpPr>
        <p:spPr>
          <a:xfrm>
            <a:off x="840286" y="2806479"/>
            <a:ext cx="2478098" cy="828162"/>
          </a:xfrm>
          <a:prstGeom prst="roundRect">
            <a:avLst>
              <a:gd name="adj" fmla="val 2491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32140AB-162D-1CF7-BEAF-30DA155F1BD2}"/>
              </a:ext>
            </a:extLst>
          </p:cNvPr>
          <p:cNvSpPr txBox="1"/>
          <p:nvPr/>
        </p:nvSpPr>
        <p:spPr>
          <a:xfrm>
            <a:off x="882552" y="2715172"/>
            <a:ext cx="1195537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상태 </a:t>
            </a:r>
            <a:r>
              <a:rPr lang="en-US" altLang="ko-KR" sz="800" b="1" dirty="0"/>
              <a:t>(2024/01/01 22:20)</a:t>
            </a:r>
            <a:endParaRPr lang="ko-KR" altLang="en-US" sz="800" b="1" dirty="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2D4B2518-5262-E472-6B7B-2462D6286A9B}"/>
              </a:ext>
            </a:extLst>
          </p:cNvPr>
          <p:cNvSpPr>
            <a:spLocks/>
          </p:cNvSpPr>
          <p:nvPr/>
        </p:nvSpPr>
        <p:spPr>
          <a:xfrm>
            <a:off x="840286" y="3762762"/>
            <a:ext cx="2478098" cy="358885"/>
          </a:xfrm>
          <a:prstGeom prst="roundRect">
            <a:avLst>
              <a:gd name="adj" fmla="val 2491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73E20C2-BC4D-146B-273C-19C6C7077BF8}"/>
              </a:ext>
            </a:extLst>
          </p:cNvPr>
          <p:cNvSpPr txBox="1"/>
          <p:nvPr/>
        </p:nvSpPr>
        <p:spPr>
          <a:xfrm>
            <a:off x="882553" y="3646684"/>
            <a:ext cx="439146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제어</a:t>
            </a: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C4D197E5-2114-8F51-C2DB-7DFB2A408066}"/>
              </a:ext>
            </a:extLst>
          </p:cNvPr>
          <p:cNvSpPr/>
          <p:nvPr/>
        </p:nvSpPr>
        <p:spPr>
          <a:xfrm>
            <a:off x="931597" y="3872490"/>
            <a:ext cx="705972" cy="16211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다시 시작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21409025-2320-D746-34E1-5338D57093E7}"/>
              </a:ext>
            </a:extLst>
          </p:cNvPr>
          <p:cNvSpPr/>
          <p:nvPr/>
        </p:nvSpPr>
        <p:spPr>
          <a:xfrm>
            <a:off x="1696143" y="3872490"/>
            <a:ext cx="705972" cy="16211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설정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C43107A-9ABC-253F-A31E-DA678D74B059}"/>
              </a:ext>
            </a:extLst>
          </p:cNvPr>
          <p:cNvSpPr/>
          <p:nvPr/>
        </p:nvSpPr>
        <p:spPr>
          <a:xfrm>
            <a:off x="1101387" y="2892037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윈도우즈</a:t>
            </a:r>
            <a:r>
              <a:rPr lang="en-US" altLang="ko-KR" sz="800" dirty="0">
                <a:solidFill>
                  <a:schemeClr val="tx1"/>
                </a:solidFill>
              </a:rPr>
              <a:t> 10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B3F4EEB-C51E-BFEB-C19E-D6F3148F33CC}"/>
              </a:ext>
            </a:extLst>
          </p:cNvPr>
          <p:cNvSpPr/>
          <p:nvPr/>
        </p:nvSpPr>
        <p:spPr>
          <a:xfrm>
            <a:off x="1895184" y="3016678"/>
            <a:ext cx="324505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RAM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4675C485-5B77-C24D-CBCB-CBE5AF789926}"/>
              </a:ext>
            </a:extLst>
          </p:cNvPr>
          <p:cNvSpPr/>
          <p:nvPr/>
        </p:nvSpPr>
        <p:spPr>
          <a:xfrm>
            <a:off x="2149392" y="3016678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8G/16G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DFD4378B-83FF-8C28-8199-2D80B585E2E0}"/>
              </a:ext>
            </a:extLst>
          </p:cNvPr>
          <p:cNvCxnSpPr>
            <a:cxnSpLocks/>
          </p:cNvCxnSpPr>
          <p:nvPr/>
        </p:nvCxnSpPr>
        <p:spPr>
          <a:xfrm>
            <a:off x="882552" y="3248350"/>
            <a:ext cx="23978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3144B97-E53E-C48F-34E9-599C7418969D}"/>
              </a:ext>
            </a:extLst>
          </p:cNvPr>
          <p:cNvSpPr/>
          <p:nvPr/>
        </p:nvSpPr>
        <p:spPr>
          <a:xfrm>
            <a:off x="884957" y="3256604"/>
            <a:ext cx="52456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로거통신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2489654B-5AF0-D50B-607F-E07FC71A2E7B}"/>
              </a:ext>
            </a:extLst>
          </p:cNvPr>
          <p:cNvSpPr/>
          <p:nvPr/>
        </p:nvSpPr>
        <p:spPr>
          <a:xfrm>
            <a:off x="1361671" y="3256604"/>
            <a:ext cx="40071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/>
                </a:solidFill>
              </a:rPr>
              <a:t>정상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620CA22-BD00-C5B6-2433-7E87C996F1E6}"/>
              </a:ext>
            </a:extLst>
          </p:cNvPr>
          <p:cNvSpPr/>
          <p:nvPr/>
        </p:nvSpPr>
        <p:spPr>
          <a:xfrm>
            <a:off x="1699553" y="3256604"/>
            <a:ext cx="71167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Raw data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생성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DAF7129-E747-2D76-64C5-56E32230ED7B}"/>
              </a:ext>
            </a:extLst>
          </p:cNvPr>
          <p:cNvSpPr/>
          <p:nvPr/>
        </p:nvSpPr>
        <p:spPr>
          <a:xfrm>
            <a:off x="2371838" y="3256604"/>
            <a:ext cx="40071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b="1">
                <a:solidFill>
                  <a:srgbClr val="FF0000"/>
                </a:solidFill>
              </a:rPr>
              <a:t>이상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D3B4F43-D5D5-52A0-538E-462D2C22A4D8}"/>
              </a:ext>
            </a:extLst>
          </p:cNvPr>
          <p:cNvSpPr/>
          <p:nvPr/>
        </p:nvSpPr>
        <p:spPr>
          <a:xfrm>
            <a:off x="884957" y="3405059"/>
            <a:ext cx="52456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LoRa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전송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B86A8DC1-5AE4-BEA8-7B67-447539008DC4}"/>
              </a:ext>
            </a:extLst>
          </p:cNvPr>
          <p:cNvSpPr/>
          <p:nvPr/>
        </p:nvSpPr>
        <p:spPr>
          <a:xfrm>
            <a:off x="1361671" y="3405059"/>
            <a:ext cx="40071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/>
                </a:solidFill>
              </a:rPr>
              <a:t>정상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B8187BD1-34D4-DC4A-E6FE-9E59C296BEB9}"/>
              </a:ext>
            </a:extLst>
          </p:cNvPr>
          <p:cNvSpPr/>
          <p:nvPr/>
        </p:nvSpPr>
        <p:spPr>
          <a:xfrm>
            <a:off x="2732844" y="2852272"/>
            <a:ext cx="548660" cy="17190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/>
              <a:t>이력조회</a:t>
            </a:r>
            <a:endParaRPr lang="ko-KR" altLang="en-US" sz="8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10BE678E-AACA-2904-C76B-6A663F90787F}"/>
              </a:ext>
            </a:extLst>
          </p:cNvPr>
          <p:cNvSpPr/>
          <p:nvPr/>
        </p:nvSpPr>
        <p:spPr>
          <a:xfrm>
            <a:off x="3479385" y="2024241"/>
            <a:ext cx="2637288" cy="221671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6B41408E-18CE-75CC-06B8-C734D48DD2DB}"/>
              </a:ext>
            </a:extLst>
          </p:cNvPr>
          <p:cNvSpPr>
            <a:spLocks/>
          </p:cNvSpPr>
          <p:nvPr/>
        </p:nvSpPr>
        <p:spPr>
          <a:xfrm>
            <a:off x="3559667" y="2139232"/>
            <a:ext cx="603040" cy="554541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0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89BA5590-7BD7-B251-3C55-F8C81BF97E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3655454" y="2236858"/>
            <a:ext cx="433331" cy="359287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4BEFD3B-E6E6-E474-3CF0-E474ABDFB424}"/>
              </a:ext>
            </a:extLst>
          </p:cNvPr>
          <p:cNvSpPr/>
          <p:nvPr/>
        </p:nvSpPr>
        <p:spPr>
          <a:xfrm>
            <a:off x="4232352" y="2104029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플랫폼 명칭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C6E5B21-4848-2B79-5B0E-D3AE4146EDB6}"/>
              </a:ext>
            </a:extLst>
          </p:cNvPr>
          <p:cNvSpPr/>
          <p:nvPr/>
        </p:nvSpPr>
        <p:spPr>
          <a:xfrm>
            <a:off x="4876378" y="2104029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대별</a:t>
            </a:r>
            <a:r>
              <a:rPr lang="en-US" altLang="ko-KR" sz="800" dirty="0">
                <a:solidFill>
                  <a:schemeClr val="tx1"/>
                </a:solidFill>
              </a:rPr>
              <a:t>3</a:t>
            </a:r>
            <a:r>
              <a:rPr lang="ko-KR" altLang="en-US" sz="800" dirty="0">
                <a:solidFill>
                  <a:schemeClr val="tx1"/>
                </a:solidFill>
              </a:rPr>
              <a:t>교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41711A9C-0547-926F-6855-97B3249D199F}"/>
              </a:ext>
            </a:extLst>
          </p:cNvPr>
          <p:cNvSpPr/>
          <p:nvPr/>
        </p:nvSpPr>
        <p:spPr>
          <a:xfrm>
            <a:off x="4232352" y="226185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설치 위치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84F2831-9175-9B41-A60A-ED519317E777}"/>
              </a:ext>
            </a:extLst>
          </p:cNvPr>
          <p:cNvSpPr/>
          <p:nvPr/>
        </p:nvSpPr>
        <p:spPr>
          <a:xfrm>
            <a:off x="4876378" y="226185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대전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934DE99-3AB4-406E-D71C-E1857AAEBC66}"/>
              </a:ext>
            </a:extLst>
          </p:cNvPr>
          <p:cNvSpPr/>
          <p:nvPr/>
        </p:nvSpPr>
        <p:spPr>
          <a:xfrm>
            <a:off x="4232352" y="2397442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설치 일자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A646D21-2EEC-B3CD-9ACA-5192B2D2A39F}"/>
              </a:ext>
            </a:extLst>
          </p:cNvPr>
          <p:cNvSpPr/>
          <p:nvPr/>
        </p:nvSpPr>
        <p:spPr>
          <a:xfrm>
            <a:off x="4876378" y="2400334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2024/01/01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F4FD02F1-A542-8257-677D-9729A2E0DF86}"/>
              </a:ext>
            </a:extLst>
          </p:cNvPr>
          <p:cNvSpPr/>
          <p:nvPr/>
        </p:nvSpPr>
        <p:spPr>
          <a:xfrm>
            <a:off x="3604339" y="2892037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O/S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8A88560-7A80-CEB9-43CF-51AEA26E130E}"/>
              </a:ext>
            </a:extLst>
          </p:cNvPr>
          <p:cNvSpPr/>
          <p:nvPr/>
        </p:nvSpPr>
        <p:spPr>
          <a:xfrm>
            <a:off x="3604339" y="3032906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CPU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C2194A3F-94BB-6A4D-9999-A2B6714EA09B}"/>
              </a:ext>
            </a:extLst>
          </p:cNvPr>
          <p:cNvSpPr/>
          <p:nvPr/>
        </p:nvSpPr>
        <p:spPr>
          <a:xfrm>
            <a:off x="3828255" y="3032906"/>
            <a:ext cx="429917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26%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0CD6A47-D81D-52ED-77BA-3D20B22C9118}"/>
              </a:ext>
            </a:extLst>
          </p:cNvPr>
          <p:cNvSpPr/>
          <p:nvPr/>
        </p:nvSpPr>
        <p:spPr>
          <a:xfrm>
            <a:off x="4468290" y="2884474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HDD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4CBB54D6-FE75-0E10-6258-FA1788616561}"/>
              </a:ext>
            </a:extLst>
          </p:cNvPr>
          <p:cNvSpPr/>
          <p:nvPr/>
        </p:nvSpPr>
        <p:spPr>
          <a:xfrm>
            <a:off x="4699730" y="2884474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128G/256G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A8FE9DA6-4BD4-101F-542B-EC874946EAA6}"/>
              </a:ext>
            </a:extLst>
          </p:cNvPr>
          <p:cNvSpPr/>
          <p:nvPr/>
        </p:nvSpPr>
        <p:spPr>
          <a:xfrm>
            <a:off x="4084141" y="3018150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8B79FFAB-1C39-F8B6-EE7B-B8C6AA115A6C}"/>
              </a:ext>
            </a:extLst>
          </p:cNvPr>
          <p:cNvSpPr/>
          <p:nvPr/>
        </p:nvSpPr>
        <p:spPr>
          <a:xfrm>
            <a:off x="4348715" y="3018150"/>
            <a:ext cx="358129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60’C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0EC89F0-B911-F987-8BC8-39E531D5E071}"/>
              </a:ext>
            </a:extLst>
          </p:cNvPr>
          <p:cNvSpPr/>
          <p:nvPr/>
        </p:nvSpPr>
        <p:spPr>
          <a:xfrm>
            <a:off x="4232352" y="2530038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종류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F079FE6-F632-5EF1-871D-EC77B6688AFD}"/>
              </a:ext>
            </a:extLst>
          </p:cNvPr>
          <p:cNvSpPr/>
          <p:nvPr/>
        </p:nvSpPr>
        <p:spPr>
          <a:xfrm>
            <a:off x="4876378" y="253293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화재감시</a:t>
            </a: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2210371E-6F99-FAC2-769D-63F01EDEA6F2}"/>
              </a:ext>
            </a:extLst>
          </p:cNvPr>
          <p:cNvSpPr>
            <a:spLocks/>
          </p:cNvSpPr>
          <p:nvPr/>
        </p:nvSpPr>
        <p:spPr>
          <a:xfrm>
            <a:off x="3559667" y="2806479"/>
            <a:ext cx="2478098" cy="828162"/>
          </a:xfrm>
          <a:prstGeom prst="roundRect">
            <a:avLst>
              <a:gd name="adj" fmla="val 2491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99EBF27-0604-2689-9D66-4CDE09CD14CA}"/>
              </a:ext>
            </a:extLst>
          </p:cNvPr>
          <p:cNvSpPr txBox="1"/>
          <p:nvPr/>
        </p:nvSpPr>
        <p:spPr>
          <a:xfrm>
            <a:off x="3601933" y="2715172"/>
            <a:ext cx="1195537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상태 </a:t>
            </a:r>
            <a:r>
              <a:rPr lang="en-US" altLang="ko-KR" sz="800" b="1" dirty="0"/>
              <a:t>(2024/01/01 22:20)</a:t>
            </a:r>
            <a:endParaRPr lang="ko-KR" altLang="en-US" sz="800" b="1" dirty="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3B34F9BD-520A-247B-9421-2586C381C093}"/>
              </a:ext>
            </a:extLst>
          </p:cNvPr>
          <p:cNvSpPr>
            <a:spLocks/>
          </p:cNvSpPr>
          <p:nvPr/>
        </p:nvSpPr>
        <p:spPr>
          <a:xfrm>
            <a:off x="3559667" y="3762762"/>
            <a:ext cx="2478098" cy="358885"/>
          </a:xfrm>
          <a:prstGeom prst="roundRect">
            <a:avLst>
              <a:gd name="adj" fmla="val 2491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DBE8375-1FD9-7AEE-5185-5BBD4F5A3114}"/>
              </a:ext>
            </a:extLst>
          </p:cNvPr>
          <p:cNvSpPr txBox="1"/>
          <p:nvPr/>
        </p:nvSpPr>
        <p:spPr>
          <a:xfrm>
            <a:off x="3601934" y="3646684"/>
            <a:ext cx="439146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제어</a:t>
            </a: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30D4D512-D469-6638-8D90-876A456F7360}"/>
              </a:ext>
            </a:extLst>
          </p:cNvPr>
          <p:cNvSpPr/>
          <p:nvPr/>
        </p:nvSpPr>
        <p:spPr>
          <a:xfrm>
            <a:off x="3650978" y="3872490"/>
            <a:ext cx="705972" cy="16211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다시 시작</a:t>
            </a: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70208218-AFF3-5F5F-6034-BC367BD26C03}"/>
              </a:ext>
            </a:extLst>
          </p:cNvPr>
          <p:cNvSpPr/>
          <p:nvPr/>
        </p:nvSpPr>
        <p:spPr>
          <a:xfrm>
            <a:off x="4415524" y="3872490"/>
            <a:ext cx="705972" cy="16211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설정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EDFEED10-0FFA-0792-2E10-BD22370CE5CC}"/>
              </a:ext>
            </a:extLst>
          </p:cNvPr>
          <p:cNvSpPr/>
          <p:nvPr/>
        </p:nvSpPr>
        <p:spPr>
          <a:xfrm>
            <a:off x="3820768" y="2892037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윈도우즈</a:t>
            </a:r>
            <a:r>
              <a:rPr lang="en-US" altLang="ko-KR" sz="800" dirty="0">
                <a:solidFill>
                  <a:schemeClr val="tx1"/>
                </a:solidFill>
              </a:rPr>
              <a:t> 10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341F2202-2E97-5D03-84AB-E812B5A69D5D}"/>
              </a:ext>
            </a:extLst>
          </p:cNvPr>
          <p:cNvSpPr/>
          <p:nvPr/>
        </p:nvSpPr>
        <p:spPr>
          <a:xfrm>
            <a:off x="4606146" y="3016678"/>
            <a:ext cx="324505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RAM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520235C8-194D-C026-F0C0-E54C7F03B130}"/>
              </a:ext>
            </a:extLst>
          </p:cNvPr>
          <p:cNvSpPr/>
          <p:nvPr/>
        </p:nvSpPr>
        <p:spPr>
          <a:xfrm>
            <a:off x="4860354" y="3016678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8G/16G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C550D51F-D7A3-5BAE-A6F7-CCC7F4357B5F}"/>
              </a:ext>
            </a:extLst>
          </p:cNvPr>
          <p:cNvCxnSpPr>
            <a:cxnSpLocks/>
          </p:cNvCxnSpPr>
          <p:nvPr/>
        </p:nvCxnSpPr>
        <p:spPr>
          <a:xfrm>
            <a:off x="3601933" y="3248350"/>
            <a:ext cx="23978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E1B83CE3-E676-A1A7-0EE3-D9866756B126}"/>
              </a:ext>
            </a:extLst>
          </p:cNvPr>
          <p:cNvSpPr/>
          <p:nvPr/>
        </p:nvSpPr>
        <p:spPr>
          <a:xfrm>
            <a:off x="3604338" y="3256604"/>
            <a:ext cx="52456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CCTV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영상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60ACEAC6-CFCC-9BF0-5E83-6A474E8EE907}"/>
              </a:ext>
            </a:extLst>
          </p:cNvPr>
          <p:cNvSpPr/>
          <p:nvPr/>
        </p:nvSpPr>
        <p:spPr>
          <a:xfrm>
            <a:off x="4081052" y="3256604"/>
            <a:ext cx="40071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/>
                </a:solidFill>
              </a:rPr>
              <a:t>정상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AACACEC0-F3F7-796C-6B69-220DB369F01A}"/>
              </a:ext>
            </a:extLst>
          </p:cNvPr>
          <p:cNvSpPr/>
          <p:nvPr/>
        </p:nvSpPr>
        <p:spPr>
          <a:xfrm>
            <a:off x="3604338" y="3405059"/>
            <a:ext cx="52456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LoRa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전송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D36AAB5-8A0A-90F4-26AD-066E6A0C2B4D}"/>
              </a:ext>
            </a:extLst>
          </p:cNvPr>
          <p:cNvSpPr/>
          <p:nvPr/>
        </p:nvSpPr>
        <p:spPr>
          <a:xfrm>
            <a:off x="4081052" y="3405059"/>
            <a:ext cx="40071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/>
                </a:solidFill>
              </a:rPr>
              <a:t>정상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68B4EC55-A852-30C8-0420-9C14557DE420}"/>
              </a:ext>
            </a:extLst>
          </p:cNvPr>
          <p:cNvSpPr/>
          <p:nvPr/>
        </p:nvSpPr>
        <p:spPr>
          <a:xfrm>
            <a:off x="5452225" y="2852272"/>
            <a:ext cx="548660" cy="17190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/>
              <a:t>이력조회</a:t>
            </a:r>
            <a:endParaRPr lang="ko-KR" altLang="en-US" sz="800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EBE23A58-57DE-E7A9-FB9D-69BAADB293E7}"/>
              </a:ext>
            </a:extLst>
          </p:cNvPr>
          <p:cNvSpPr/>
          <p:nvPr/>
        </p:nvSpPr>
        <p:spPr>
          <a:xfrm>
            <a:off x="6190853" y="2024241"/>
            <a:ext cx="2637288" cy="221671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72D2D67B-053D-87D6-1E84-2C5090E2A011}"/>
              </a:ext>
            </a:extLst>
          </p:cNvPr>
          <p:cNvSpPr>
            <a:spLocks/>
          </p:cNvSpPr>
          <p:nvPr/>
        </p:nvSpPr>
        <p:spPr>
          <a:xfrm>
            <a:off x="6271135" y="2139232"/>
            <a:ext cx="603040" cy="554541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3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B999D62A-1904-E40B-11A7-46DD2E0C43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6366922" y="2236858"/>
            <a:ext cx="433331" cy="359287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F51E7CF9-D5F7-129C-EAEE-598BED2D5AAE}"/>
              </a:ext>
            </a:extLst>
          </p:cNvPr>
          <p:cNvSpPr/>
          <p:nvPr/>
        </p:nvSpPr>
        <p:spPr>
          <a:xfrm>
            <a:off x="6943820" y="2104029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플랫폼 명칭</a:t>
            </a: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F76AB1FF-52CB-BBA3-928D-9A9CB0B4AB3D}"/>
              </a:ext>
            </a:extLst>
          </p:cNvPr>
          <p:cNvSpPr/>
          <p:nvPr/>
        </p:nvSpPr>
        <p:spPr>
          <a:xfrm>
            <a:off x="7587846" y="2104029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신갈</a:t>
            </a:r>
            <a:r>
              <a:rPr lang="en-US" altLang="ko-KR" sz="800" dirty="0">
                <a:solidFill>
                  <a:schemeClr val="tx1"/>
                </a:solidFill>
              </a:rPr>
              <a:t>JCT</a:t>
            </a:r>
            <a:r>
              <a:rPr lang="ko-KR" altLang="en-US" sz="800" dirty="0">
                <a:solidFill>
                  <a:schemeClr val="tx1"/>
                </a:solidFill>
              </a:rPr>
              <a:t>교</a:t>
            </a: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53D775D0-B3E8-F047-C44C-014AD20C8D65}"/>
              </a:ext>
            </a:extLst>
          </p:cNvPr>
          <p:cNvSpPr/>
          <p:nvPr/>
        </p:nvSpPr>
        <p:spPr>
          <a:xfrm>
            <a:off x="6943820" y="226185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설치 위치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3BA931A4-120E-BD7E-769A-19CB25F5CC3F}"/>
              </a:ext>
            </a:extLst>
          </p:cNvPr>
          <p:cNvSpPr/>
          <p:nvPr/>
        </p:nvSpPr>
        <p:spPr>
          <a:xfrm>
            <a:off x="7587846" y="226185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신갈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387815A5-9875-C832-1A90-FF44072928D4}"/>
              </a:ext>
            </a:extLst>
          </p:cNvPr>
          <p:cNvSpPr/>
          <p:nvPr/>
        </p:nvSpPr>
        <p:spPr>
          <a:xfrm>
            <a:off x="6943820" y="2397442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설치 일자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434A96A6-244F-242F-F969-35D3880DD2A2}"/>
              </a:ext>
            </a:extLst>
          </p:cNvPr>
          <p:cNvSpPr/>
          <p:nvPr/>
        </p:nvSpPr>
        <p:spPr>
          <a:xfrm>
            <a:off x="7587846" y="2400334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2024/01/01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118093CA-0621-8B0E-C415-1B0AAF1BF613}"/>
              </a:ext>
            </a:extLst>
          </p:cNvPr>
          <p:cNvSpPr/>
          <p:nvPr/>
        </p:nvSpPr>
        <p:spPr>
          <a:xfrm>
            <a:off x="6315807" y="2892037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O/S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BDDC5DA9-1558-4665-8E9D-6D5F9C8E77F1}"/>
              </a:ext>
            </a:extLst>
          </p:cNvPr>
          <p:cNvSpPr/>
          <p:nvPr/>
        </p:nvSpPr>
        <p:spPr>
          <a:xfrm>
            <a:off x="6315807" y="3032906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CPU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62A52E7D-BE56-57C7-7D6A-AF3C3BC8EBC1}"/>
              </a:ext>
            </a:extLst>
          </p:cNvPr>
          <p:cNvSpPr/>
          <p:nvPr/>
        </p:nvSpPr>
        <p:spPr>
          <a:xfrm>
            <a:off x="6539723" y="3032906"/>
            <a:ext cx="429917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26%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CDFDEA18-EBB0-7CC9-F9D5-5916782EF5DD}"/>
              </a:ext>
            </a:extLst>
          </p:cNvPr>
          <p:cNvSpPr/>
          <p:nvPr/>
        </p:nvSpPr>
        <p:spPr>
          <a:xfrm>
            <a:off x="7179758" y="2884474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HDD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25B1A0FF-D8E2-9320-C0E4-2061B9C4EC42}"/>
              </a:ext>
            </a:extLst>
          </p:cNvPr>
          <p:cNvSpPr/>
          <p:nvPr/>
        </p:nvSpPr>
        <p:spPr>
          <a:xfrm>
            <a:off x="7411198" y="2884474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128G/256G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FF0EC80C-C3FF-60DC-1D45-DCFC72EEEC6F}"/>
              </a:ext>
            </a:extLst>
          </p:cNvPr>
          <p:cNvSpPr/>
          <p:nvPr/>
        </p:nvSpPr>
        <p:spPr>
          <a:xfrm>
            <a:off x="6818315" y="3018150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FE71E2D-AB70-F9FD-B057-143F1C6E29F2}"/>
              </a:ext>
            </a:extLst>
          </p:cNvPr>
          <p:cNvSpPr/>
          <p:nvPr/>
        </p:nvSpPr>
        <p:spPr>
          <a:xfrm>
            <a:off x="7082889" y="3018150"/>
            <a:ext cx="358129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60’C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60A45D98-A7C2-12C4-9E5A-C5FECFD228CA}"/>
              </a:ext>
            </a:extLst>
          </p:cNvPr>
          <p:cNvSpPr/>
          <p:nvPr/>
        </p:nvSpPr>
        <p:spPr>
          <a:xfrm>
            <a:off x="6943820" y="2530038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종류</a:t>
            </a: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64FE4458-0E5C-4DD6-C455-4984D7464291}"/>
              </a:ext>
            </a:extLst>
          </p:cNvPr>
          <p:cNvSpPr/>
          <p:nvPr/>
        </p:nvSpPr>
        <p:spPr>
          <a:xfrm>
            <a:off x="7587846" y="253293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충돌감시</a:t>
            </a: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AE6C7C4A-6415-A2DF-10E3-4A8A361A38C8}"/>
              </a:ext>
            </a:extLst>
          </p:cNvPr>
          <p:cNvSpPr>
            <a:spLocks/>
          </p:cNvSpPr>
          <p:nvPr/>
        </p:nvSpPr>
        <p:spPr>
          <a:xfrm>
            <a:off x="6271135" y="2806479"/>
            <a:ext cx="2478098" cy="828162"/>
          </a:xfrm>
          <a:prstGeom prst="roundRect">
            <a:avLst>
              <a:gd name="adj" fmla="val 2491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A2DE451-AD8F-CA07-997E-04FB75CA93FF}"/>
              </a:ext>
            </a:extLst>
          </p:cNvPr>
          <p:cNvSpPr txBox="1"/>
          <p:nvPr/>
        </p:nvSpPr>
        <p:spPr>
          <a:xfrm>
            <a:off x="6313401" y="2715172"/>
            <a:ext cx="1195537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상태 </a:t>
            </a:r>
            <a:r>
              <a:rPr lang="en-US" altLang="ko-KR" sz="800" b="1" dirty="0"/>
              <a:t>(2024/01/01 22:20)</a:t>
            </a:r>
            <a:endParaRPr lang="ko-KR" altLang="en-US" sz="800" b="1" dirty="0"/>
          </a:p>
        </p:txBody>
      </p: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2CE881FB-DD5D-FA84-8E64-90B493720688}"/>
              </a:ext>
            </a:extLst>
          </p:cNvPr>
          <p:cNvSpPr>
            <a:spLocks/>
          </p:cNvSpPr>
          <p:nvPr/>
        </p:nvSpPr>
        <p:spPr>
          <a:xfrm>
            <a:off x="6271135" y="3762762"/>
            <a:ext cx="2478098" cy="358885"/>
          </a:xfrm>
          <a:prstGeom prst="roundRect">
            <a:avLst>
              <a:gd name="adj" fmla="val 2491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9644166-AE52-C5FC-C2A7-64564D1C6DD0}"/>
              </a:ext>
            </a:extLst>
          </p:cNvPr>
          <p:cNvSpPr txBox="1"/>
          <p:nvPr/>
        </p:nvSpPr>
        <p:spPr>
          <a:xfrm>
            <a:off x="6313402" y="3646684"/>
            <a:ext cx="439146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제어</a:t>
            </a:r>
          </a:p>
        </p:txBody>
      </p:sp>
      <p:sp>
        <p:nvSpPr>
          <p:cNvPr id="153" name="사각형: 둥근 모서리 152">
            <a:extLst>
              <a:ext uri="{FF2B5EF4-FFF2-40B4-BE49-F238E27FC236}">
                <a16:creationId xmlns:a16="http://schemas.microsoft.com/office/drawing/2014/main" id="{1A448053-99B8-EAE7-450C-9F709744E152}"/>
              </a:ext>
            </a:extLst>
          </p:cNvPr>
          <p:cNvSpPr/>
          <p:nvPr/>
        </p:nvSpPr>
        <p:spPr>
          <a:xfrm>
            <a:off x="6362446" y="3872490"/>
            <a:ext cx="705972" cy="16211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다시 시작</a:t>
            </a:r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D1625D65-ED4F-EDC2-B255-73DA495897EB}"/>
              </a:ext>
            </a:extLst>
          </p:cNvPr>
          <p:cNvSpPr/>
          <p:nvPr/>
        </p:nvSpPr>
        <p:spPr>
          <a:xfrm>
            <a:off x="7126992" y="3872490"/>
            <a:ext cx="705972" cy="16211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설정</a:t>
            </a: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607E25D2-8180-19EF-AAE0-DB319BD55722}"/>
              </a:ext>
            </a:extLst>
          </p:cNvPr>
          <p:cNvSpPr/>
          <p:nvPr/>
        </p:nvSpPr>
        <p:spPr>
          <a:xfrm>
            <a:off x="6532236" y="2892037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윈도우즈</a:t>
            </a:r>
            <a:r>
              <a:rPr lang="en-US" altLang="ko-KR" sz="800" dirty="0">
                <a:solidFill>
                  <a:schemeClr val="tx1"/>
                </a:solidFill>
              </a:rPr>
              <a:t> 10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9923A679-E0CA-02D5-1302-C2CC9A596734}"/>
              </a:ext>
            </a:extLst>
          </p:cNvPr>
          <p:cNvSpPr/>
          <p:nvPr/>
        </p:nvSpPr>
        <p:spPr>
          <a:xfrm>
            <a:off x="7340320" y="3016678"/>
            <a:ext cx="324505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RAM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4243573D-846C-1DD9-058B-7D9FECF9360F}"/>
              </a:ext>
            </a:extLst>
          </p:cNvPr>
          <p:cNvSpPr/>
          <p:nvPr/>
        </p:nvSpPr>
        <p:spPr>
          <a:xfrm>
            <a:off x="7594528" y="3016678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8G/16G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43FB2ED1-E903-487B-4B5B-CF9E6180307D}"/>
              </a:ext>
            </a:extLst>
          </p:cNvPr>
          <p:cNvCxnSpPr>
            <a:cxnSpLocks/>
          </p:cNvCxnSpPr>
          <p:nvPr/>
        </p:nvCxnSpPr>
        <p:spPr>
          <a:xfrm>
            <a:off x="6313401" y="3248350"/>
            <a:ext cx="23978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3B3C2B90-C24F-DAD0-4363-F1212BDF22E4}"/>
              </a:ext>
            </a:extLst>
          </p:cNvPr>
          <p:cNvSpPr/>
          <p:nvPr/>
        </p:nvSpPr>
        <p:spPr>
          <a:xfrm>
            <a:off x="6315806" y="3256604"/>
            <a:ext cx="52456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CCTV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영상</a:t>
            </a: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92D50191-2CA0-B2F8-CBCC-A9D6EE5A1949}"/>
              </a:ext>
            </a:extLst>
          </p:cNvPr>
          <p:cNvSpPr/>
          <p:nvPr/>
        </p:nvSpPr>
        <p:spPr>
          <a:xfrm>
            <a:off x="6792520" y="3256604"/>
            <a:ext cx="40071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/>
                </a:solidFill>
              </a:rPr>
              <a:t>정상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CC886EFA-6D63-E665-1AA2-B303CB7055DF}"/>
              </a:ext>
            </a:extLst>
          </p:cNvPr>
          <p:cNvSpPr/>
          <p:nvPr/>
        </p:nvSpPr>
        <p:spPr>
          <a:xfrm>
            <a:off x="6315806" y="3405059"/>
            <a:ext cx="52456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LoRa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전송</a:t>
            </a: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C901DC02-44BC-5C42-204B-4D5AE4E3946E}"/>
              </a:ext>
            </a:extLst>
          </p:cNvPr>
          <p:cNvSpPr/>
          <p:nvPr/>
        </p:nvSpPr>
        <p:spPr>
          <a:xfrm>
            <a:off x="6792520" y="3405059"/>
            <a:ext cx="40071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/>
                </a:solidFill>
              </a:rPr>
              <a:t>정상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3" name="사각형: 둥근 모서리 162">
            <a:extLst>
              <a:ext uri="{FF2B5EF4-FFF2-40B4-BE49-F238E27FC236}">
                <a16:creationId xmlns:a16="http://schemas.microsoft.com/office/drawing/2014/main" id="{54E4B013-26D8-5743-BC23-85BE286B4354}"/>
              </a:ext>
            </a:extLst>
          </p:cNvPr>
          <p:cNvSpPr/>
          <p:nvPr/>
        </p:nvSpPr>
        <p:spPr>
          <a:xfrm>
            <a:off x="8163693" y="2852272"/>
            <a:ext cx="548660" cy="17190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/>
              <a:t>이력조회</a:t>
            </a:r>
            <a:endParaRPr lang="ko-KR" altLang="en-US" sz="800" dirty="0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C3624210-33D7-EA39-3A92-0AB944E50A30}"/>
              </a:ext>
            </a:extLst>
          </p:cNvPr>
          <p:cNvSpPr/>
          <p:nvPr/>
        </p:nvSpPr>
        <p:spPr>
          <a:xfrm>
            <a:off x="7134787" y="3256604"/>
            <a:ext cx="850258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가속도 센서 통신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F9B9A5FC-F31B-CF7A-E308-D4C3523F5BD2}"/>
              </a:ext>
            </a:extLst>
          </p:cNvPr>
          <p:cNvSpPr/>
          <p:nvPr/>
        </p:nvSpPr>
        <p:spPr>
          <a:xfrm>
            <a:off x="7914227" y="3256604"/>
            <a:ext cx="40071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/>
                </a:solidFill>
              </a:rPr>
              <a:t>정상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000742E5-C397-D4A5-02C4-8413B09A8E65}"/>
              </a:ext>
            </a:extLst>
          </p:cNvPr>
          <p:cNvSpPr>
            <a:spLocks/>
          </p:cNvSpPr>
          <p:nvPr/>
        </p:nvSpPr>
        <p:spPr>
          <a:xfrm>
            <a:off x="905760" y="1912127"/>
            <a:ext cx="7741614" cy="4280187"/>
          </a:xfrm>
          <a:prstGeom prst="roundRect">
            <a:avLst>
              <a:gd name="adj" fmla="val 397"/>
            </a:avLst>
          </a:prstGeom>
          <a:solidFill>
            <a:schemeClr val="bg1"/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54353AF5-CBB9-0A1B-8938-11B9F77D71F2}"/>
              </a:ext>
            </a:extLst>
          </p:cNvPr>
          <p:cNvSpPr/>
          <p:nvPr/>
        </p:nvSpPr>
        <p:spPr>
          <a:xfrm>
            <a:off x="992808" y="1994994"/>
            <a:ext cx="7590637" cy="300831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85422211-104B-8397-7C8D-EA2A7EE8AC1F}"/>
              </a:ext>
            </a:extLst>
          </p:cNvPr>
          <p:cNvSpPr txBox="1"/>
          <p:nvPr/>
        </p:nvSpPr>
        <p:spPr>
          <a:xfrm>
            <a:off x="3075708" y="2032789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기간</a:t>
            </a: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2BF1C6D4-265F-18B6-E460-F24E6ED51174}"/>
              </a:ext>
            </a:extLst>
          </p:cNvPr>
          <p:cNvSpPr/>
          <p:nvPr/>
        </p:nvSpPr>
        <p:spPr>
          <a:xfrm>
            <a:off x="3366965" y="2032224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2024-01-01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67D3A936-DE8C-C440-FD39-5E49FBF6D034}"/>
              </a:ext>
            </a:extLst>
          </p:cNvPr>
          <p:cNvGrpSpPr/>
          <p:nvPr/>
        </p:nvGrpSpPr>
        <p:grpSpPr>
          <a:xfrm>
            <a:off x="4016056" y="2063762"/>
            <a:ext cx="107951" cy="140795"/>
            <a:chOff x="6838949" y="3072129"/>
            <a:chExt cx="107951" cy="140795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389FCA4F-CFCC-2EAF-4769-FE270478EAE8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2E7CC080-24ED-7225-4577-4640EF26915B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2EDB84C7-DA1C-8490-3373-CCD36CA77B28}"/>
              </a:ext>
            </a:extLst>
          </p:cNvPr>
          <p:cNvSpPr/>
          <p:nvPr/>
        </p:nvSpPr>
        <p:spPr>
          <a:xfrm>
            <a:off x="4534907" y="2032224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2024-01-31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56BB7B98-D685-4010-878A-F774852CBD3B}"/>
              </a:ext>
            </a:extLst>
          </p:cNvPr>
          <p:cNvGrpSpPr/>
          <p:nvPr/>
        </p:nvGrpSpPr>
        <p:grpSpPr>
          <a:xfrm>
            <a:off x="5183998" y="2063762"/>
            <a:ext cx="107951" cy="140795"/>
            <a:chOff x="6838949" y="3072129"/>
            <a:chExt cx="107951" cy="140795"/>
          </a:xfrm>
        </p:grpSpPr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73B31FC7-6294-BFD9-0EEA-665AAAE6A7EB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65B12961-BC22-CB16-DABB-A10DD5A7DDA5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4D5BB4E2-4D5E-F3CE-6FA7-891EBFE500EA}"/>
              </a:ext>
            </a:extLst>
          </p:cNvPr>
          <p:cNvSpPr/>
          <p:nvPr/>
        </p:nvSpPr>
        <p:spPr>
          <a:xfrm>
            <a:off x="4187866" y="2032789"/>
            <a:ext cx="34704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2F323AB9-7FCE-FA42-FFE0-3C2572128251}"/>
              </a:ext>
            </a:extLst>
          </p:cNvPr>
          <p:cNvGrpSpPr/>
          <p:nvPr/>
        </p:nvGrpSpPr>
        <p:grpSpPr>
          <a:xfrm>
            <a:off x="5495725" y="2041325"/>
            <a:ext cx="705600" cy="185903"/>
            <a:chOff x="3092989" y="2526963"/>
            <a:chExt cx="705600" cy="185903"/>
          </a:xfrm>
        </p:grpSpPr>
        <p:sp>
          <p:nvSpPr>
            <p:cNvPr id="179" name="사각형: 둥근 모서리 178">
              <a:extLst>
                <a:ext uri="{FF2B5EF4-FFF2-40B4-BE49-F238E27FC236}">
                  <a16:creationId xmlns:a16="http://schemas.microsoft.com/office/drawing/2014/main" id="{CCE6B402-C61F-8C5A-18CB-71951396A031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180" name="그래픽 179">
              <a:extLst>
                <a:ext uri="{FF2B5EF4-FFF2-40B4-BE49-F238E27FC236}">
                  <a16:creationId xmlns:a16="http://schemas.microsoft.com/office/drawing/2014/main" id="{A1C09324-0B81-AFC3-84A3-9504DB35A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  <p:graphicFrame>
        <p:nvGraphicFramePr>
          <p:cNvPr id="181" name="표 180">
            <a:extLst>
              <a:ext uri="{FF2B5EF4-FFF2-40B4-BE49-F238E27FC236}">
                <a16:creationId xmlns:a16="http://schemas.microsoft.com/office/drawing/2014/main" id="{3B39207F-3F75-13B8-B457-4BA3FD3C2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555073"/>
              </p:ext>
            </p:extLst>
          </p:nvPr>
        </p:nvGraphicFramePr>
        <p:xfrm>
          <a:off x="990600" y="2522333"/>
          <a:ext cx="7446126" cy="131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0122">
                  <a:extLst>
                    <a:ext uri="{9D8B030D-6E8A-4147-A177-3AD203B41FA5}">
                      <a16:colId xmlns:a16="http://schemas.microsoft.com/office/drawing/2014/main" val="1283401675"/>
                    </a:ext>
                  </a:extLst>
                </a:gridCol>
                <a:gridCol w="689579">
                  <a:extLst>
                    <a:ext uri="{9D8B030D-6E8A-4147-A177-3AD203B41FA5}">
                      <a16:colId xmlns:a16="http://schemas.microsoft.com/office/drawing/2014/main" val="166524020"/>
                    </a:ext>
                  </a:extLst>
                </a:gridCol>
                <a:gridCol w="651825">
                  <a:extLst>
                    <a:ext uri="{9D8B030D-6E8A-4147-A177-3AD203B41FA5}">
                      <a16:colId xmlns:a16="http://schemas.microsoft.com/office/drawing/2014/main" val="1136848906"/>
                    </a:ext>
                  </a:extLst>
                </a:gridCol>
                <a:gridCol w="651825">
                  <a:extLst>
                    <a:ext uri="{9D8B030D-6E8A-4147-A177-3AD203B41FA5}">
                      <a16:colId xmlns:a16="http://schemas.microsoft.com/office/drawing/2014/main" val="3719447827"/>
                    </a:ext>
                  </a:extLst>
                </a:gridCol>
                <a:gridCol w="651825">
                  <a:extLst>
                    <a:ext uri="{9D8B030D-6E8A-4147-A177-3AD203B41FA5}">
                      <a16:colId xmlns:a16="http://schemas.microsoft.com/office/drawing/2014/main" val="4251634988"/>
                    </a:ext>
                  </a:extLst>
                </a:gridCol>
                <a:gridCol w="651825">
                  <a:extLst>
                    <a:ext uri="{9D8B030D-6E8A-4147-A177-3AD203B41FA5}">
                      <a16:colId xmlns:a16="http://schemas.microsoft.com/office/drawing/2014/main" val="850152834"/>
                    </a:ext>
                  </a:extLst>
                </a:gridCol>
                <a:gridCol w="651825">
                  <a:extLst>
                    <a:ext uri="{9D8B030D-6E8A-4147-A177-3AD203B41FA5}">
                      <a16:colId xmlns:a16="http://schemas.microsoft.com/office/drawing/2014/main" val="1461240367"/>
                    </a:ext>
                  </a:extLst>
                </a:gridCol>
                <a:gridCol w="651825">
                  <a:extLst>
                    <a:ext uri="{9D8B030D-6E8A-4147-A177-3AD203B41FA5}">
                      <a16:colId xmlns:a16="http://schemas.microsoft.com/office/drawing/2014/main" val="1356836780"/>
                    </a:ext>
                  </a:extLst>
                </a:gridCol>
                <a:gridCol w="651825">
                  <a:extLst>
                    <a:ext uri="{9D8B030D-6E8A-4147-A177-3AD203B41FA5}">
                      <a16:colId xmlns:a16="http://schemas.microsoft.com/office/drawing/2014/main" val="3692553439"/>
                    </a:ext>
                  </a:extLst>
                </a:gridCol>
                <a:gridCol w="651825">
                  <a:extLst>
                    <a:ext uri="{9D8B030D-6E8A-4147-A177-3AD203B41FA5}">
                      <a16:colId xmlns:a16="http://schemas.microsoft.com/office/drawing/2014/main" val="3306698939"/>
                    </a:ext>
                  </a:extLst>
                </a:gridCol>
                <a:gridCol w="651825">
                  <a:extLst>
                    <a:ext uri="{9D8B030D-6E8A-4147-A177-3AD203B41FA5}">
                      <a16:colId xmlns:a16="http://schemas.microsoft.com/office/drawing/2014/main" val="1774794611"/>
                    </a:ext>
                  </a:extLst>
                </a:gridCol>
              </a:tblGrid>
              <a:tr h="2528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수집일시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OS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HDD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CPU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TEMP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RAM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LoRa </a:t>
                      </a:r>
                      <a:r>
                        <a:rPr lang="ko-KR" altLang="en-US" sz="800" dirty="0"/>
                        <a:t>전송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Logger</a:t>
                      </a:r>
                    </a:p>
                    <a:p>
                      <a:pPr algn="ctr" latinLnBrk="1"/>
                      <a:r>
                        <a:rPr lang="ko-KR" altLang="en-US" sz="800" dirty="0"/>
                        <a:t>통신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Raw data</a:t>
                      </a:r>
                      <a:r>
                        <a:rPr lang="ko-KR" altLang="en-US" sz="800" dirty="0"/>
                        <a:t>생성</a:t>
                      </a:r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CCTV</a:t>
                      </a:r>
                      <a:r>
                        <a:rPr lang="ko-KR" altLang="en-US" sz="800" dirty="0"/>
                        <a:t>영상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가속도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/>
                        <a:t>센서 통신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123905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2023-10-10 10:58:32.480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5517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770485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209266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37391"/>
                  </a:ext>
                </a:extLst>
              </a:tr>
            </a:tbl>
          </a:graphicData>
        </a:graphic>
      </p:graphicFrame>
      <p:sp>
        <p:nvSpPr>
          <p:cNvPr id="182" name="TextBox 181">
            <a:extLst>
              <a:ext uri="{FF2B5EF4-FFF2-40B4-BE49-F238E27FC236}">
                <a16:creationId xmlns:a16="http://schemas.microsoft.com/office/drawing/2014/main" id="{F851C1FB-6C05-047E-FCC3-F30B513124DE}"/>
              </a:ext>
            </a:extLst>
          </p:cNvPr>
          <p:cNvSpPr txBox="1"/>
          <p:nvPr/>
        </p:nvSpPr>
        <p:spPr>
          <a:xfrm>
            <a:off x="1001931" y="2340864"/>
            <a:ext cx="1012063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/>
              <a:t>벌교대교 상태 이력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9A4ED83-B6FE-12C3-8626-DA587FC1F0B0}"/>
              </a:ext>
            </a:extLst>
          </p:cNvPr>
          <p:cNvSpPr txBox="1"/>
          <p:nvPr/>
        </p:nvSpPr>
        <p:spPr>
          <a:xfrm>
            <a:off x="1076087" y="2032789"/>
            <a:ext cx="60810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플랫폼 명칭</a:t>
            </a: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08BD4A62-0E6E-D199-FDDF-A903EA39AAFE}"/>
              </a:ext>
            </a:extLst>
          </p:cNvPr>
          <p:cNvSpPr/>
          <p:nvPr/>
        </p:nvSpPr>
        <p:spPr>
          <a:xfrm>
            <a:off x="1661313" y="2026397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벌교대교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3AAB4941-FFE3-7704-9CBB-04267EFCEA18}"/>
              </a:ext>
            </a:extLst>
          </p:cNvPr>
          <p:cNvSpPr txBox="1"/>
          <p:nvPr/>
        </p:nvSpPr>
        <p:spPr>
          <a:xfrm>
            <a:off x="2181831" y="2032789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종류</a:t>
            </a: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853E5A2C-236B-111D-5A7E-FAB0A60552D5}"/>
              </a:ext>
            </a:extLst>
          </p:cNvPr>
          <p:cNvSpPr/>
          <p:nvPr/>
        </p:nvSpPr>
        <p:spPr>
          <a:xfrm>
            <a:off x="2461945" y="2026397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노후감시</a:t>
            </a: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41EC5060-B889-5488-0FCA-CE0651BC2181}"/>
              </a:ext>
            </a:extLst>
          </p:cNvPr>
          <p:cNvSpPr/>
          <p:nvPr/>
        </p:nvSpPr>
        <p:spPr>
          <a:xfrm>
            <a:off x="3944844" y="5871797"/>
            <a:ext cx="1413555" cy="24622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 1  2  </a:t>
            </a:r>
            <a:r>
              <a:rPr lang="en-US" altLang="ko-KR" sz="10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r>
              <a:rPr lang="en-US" altLang="ko-KR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4  5  6 …. 9  10 &gt;</a:t>
            </a:r>
            <a:endParaRPr lang="ko-KR" altLang="en-US" sz="1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76A459BC-44B1-CAF3-DA5C-FF3AC4B2427B}"/>
              </a:ext>
            </a:extLst>
          </p:cNvPr>
          <p:cNvSpPr/>
          <p:nvPr/>
        </p:nvSpPr>
        <p:spPr>
          <a:xfrm flipH="1">
            <a:off x="8462232" y="2519453"/>
            <a:ext cx="73456" cy="3119347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52AE1E49-7D7D-C7B5-3D30-48282428DBD9}"/>
              </a:ext>
            </a:extLst>
          </p:cNvPr>
          <p:cNvSpPr/>
          <p:nvPr/>
        </p:nvSpPr>
        <p:spPr>
          <a:xfrm>
            <a:off x="8462232" y="2541506"/>
            <a:ext cx="46770" cy="59303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96927AC-C69C-5E30-C7C8-6F2C4D2EB536}"/>
              </a:ext>
            </a:extLst>
          </p:cNvPr>
          <p:cNvSpPr/>
          <p:nvPr/>
        </p:nvSpPr>
        <p:spPr>
          <a:xfrm>
            <a:off x="1991951" y="2338472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1F1C8C3-3BB7-4E8C-7626-E25666421BCC}"/>
              </a:ext>
            </a:extLst>
          </p:cNvPr>
          <p:cNvSpPr/>
          <p:nvPr/>
        </p:nvSpPr>
        <p:spPr>
          <a:xfrm>
            <a:off x="916186" y="205113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2693554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359FF8D-7CC8-389A-287B-6833AE8DA0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F-030204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D0C30E-33B9-15DA-379A-DAF6D83F99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데이터관리</a:t>
            </a:r>
            <a:r>
              <a:rPr lang="en-US" altLang="ko-KR" dirty="0"/>
              <a:t>/</a:t>
            </a:r>
            <a:r>
              <a:rPr lang="ko-KR" altLang="en-US" dirty="0"/>
              <a:t>데이터수집</a:t>
            </a:r>
            <a:r>
              <a:rPr lang="en-US" altLang="ko-KR" dirty="0"/>
              <a:t>/</a:t>
            </a:r>
            <a:r>
              <a:rPr lang="ko-KR" altLang="en-US" dirty="0"/>
              <a:t>계측시스템 상태 정보</a:t>
            </a:r>
            <a:r>
              <a:rPr lang="en-US" altLang="ko-KR" dirty="0"/>
              <a:t>/</a:t>
            </a:r>
            <a:r>
              <a:rPr lang="ko-KR" altLang="en-US" dirty="0"/>
              <a:t>노후감시 설정 팝업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2E6E9B-3E10-2B34-9721-8373173AD6E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2024-02-21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73385D-3BC9-14B5-B433-AE072BF8884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0AE8C25-BD18-ADC8-0A60-C7E8AD40DD0A}"/>
              </a:ext>
            </a:extLst>
          </p:cNvPr>
          <p:cNvSpPr>
            <a:spLocks/>
          </p:cNvSpPr>
          <p:nvPr/>
        </p:nvSpPr>
        <p:spPr>
          <a:xfrm>
            <a:off x="867660" y="1349959"/>
            <a:ext cx="7741614" cy="4772733"/>
          </a:xfrm>
          <a:prstGeom prst="roundRect">
            <a:avLst>
              <a:gd name="adj" fmla="val 0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2CFE23-C98C-3C2E-A00F-0DFCBD23C0B8}"/>
              </a:ext>
            </a:extLst>
          </p:cNvPr>
          <p:cNvSpPr txBox="1"/>
          <p:nvPr/>
        </p:nvSpPr>
        <p:spPr>
          <a:xfrm>
            <a:off x="867660" y="1134514"/>
            <a:ext cx="71069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벌교대교 설정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ED37A9D-ADDF-3FCB-5DE1-D2D5486B6515}"/>
              </a:ext>
            </a:extLst>
          </p:cNvPr>
          <p:cNvSpPr>
            <a:spLocks/>
          </p:cNvSpPr>
          <p:nvPr/>
        </p:nvSpPr>
        <p:spPr>
          <a:xfrm>
            <a:off x="867660" y="1089440"/>
            <a:ext cx="7741614" cy="260520"/>
          </a:xfrm>
          <a:prstGeom prst="roundRect">
            <a:avLst>
              <a:gd name="adj" fmla="val 3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1E66C58F-7032-D06D-6D09-67A1119BD715}"/>
              </a:ext>
            </a:extLst>
          </p:cNvPr>
          <p:cNvSpPr>
            <a:spLocks/>
          </p:cNvSpPr>
          <p:nvPr/>
        </p:nvSpPr>
        <p:spPr>
          <a:xfrm>
            <a:off x="8366577" y="1136966"/>
            <a:ext cx="197818" cy="165468"/>
          </a:xfrm>
          <a:prstGeom prst="roundRect">
            <a:avLst>
              <a:gd name="adj" fmla="val 0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X</a:t>
            </a:r>
            <a:endParaRPr lang="ko-KR" altLang="en-US" sz="1050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C592FCA-3680-2A5D-436F-266B5168A3FC}"/>
              </a:ext>
            </a:extLst>
          </p:cNvPr>
          <p:cNvSpPr>
            <a:spLocks/>
          </p:cNvSpPr>
          <p:nvPr/>
        </p:nvSpPr>
        <p:spPr>
          <a:xfrm>
            <a:off x="954707" y="1526432"/>
            <a:ext cx="7590637" cy="2440032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4D07C6-21F3-E085-DDBC-DB6780F1A5C2}"/>
              </a:ext>
            </a:extLst>
          </p:cNvPr>
          <p:cNvSpPr txBox="1"/>
          <p:nvPr/>
        </p:nvSpPr>
        <p:spPr>
          <a:xfrm>
            <a:off x="1025444" y="1418708"/>
            <a:ext cx="803356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800" b="1" dirty="0"/>
              <a:t>Data logger </a:t>
            </a:r>
            <a:r>
              <a:rPr lang="ko-KR" altLang="en-US" sz="800" b="1" dirty="0"/>
              <a:t>설정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EF903BE-D0D6-BC06-BCFE-29E1F48CE6B2}"/>
              </a:ext>
            </a:extLst>
          </p:cNvPr>
          <p:cNvSpPr/>
          <p:nvPr/>
        </p:nvSpPr>
        <p:spPr>
          <a:xfrm>
            <a:off x="1051895" y="1593528"/>
            <a:ext cx="71023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Inclinometers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06C43BB-10D0-8390-713E-E49FB33F5B80}"/>
              </a:ext>
            </a:extLst>
          </p:cNvPr>
          <p:cNvSpPr/>
          <p:nvPr/>
        </p:nvSpPr>
        <p:spPr>
          <a:xfrm>
            <a:off x="4443807" y="1832138"/>
            <a:ext cx="97579" cy="138567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6DA1C97-854C-597C-C998-8113FD9A8C22}"/>
              </a:ext>
            </a:extLst>
          </p:cNvPr>
          <p:cNvSpPr/>
          <p:nvPr/>
        </p:nvSpPr>
        <p:spPr>
          <a:xfrm>
            <a:off x="4470383" y="1869090"/>
            <a:ext cx="45719" cy="16069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AF267B2-76DA-EB20-CF9E-60BBC2CD59C4}"/>
              </a:ext>
            </a:extLst>
          </p:cNvPr>
          <p:cNvSpPr/>
          <p:nvPr/>
        </p:nvSpPr>
        <p:spPr>
          <a:xfrm>
            <a:off x="1070546" y="1772494"/>
            <a:ext cx="5581714" cy="1793666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1732D77F-B526-7392-06CE-2AF526EAAD79}"/>
              </a:ext>
            </a:extLst>
          </p:cNvPr>
          <p:cNvSpPr/>
          <p:nvPr/>
        </p:nvSpPr>
        <p:spPr>
          <a:xfrm>
            <a:off x="1139596" y="3303691"/>
            <a:ext cx="497637" cy="178678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/>
              <a:t>추가</a:t>
            </a:r>
            <a:endParaRPr lang="ko-KR" altLang="en-US" sz="800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B57D971A-1313-C680-6E5D-FD7328E8A7FE}"/>
              </a:ext>
            </a:extLst>
          </p:cNvPr>
          <p:cNvSpPr/>
          <p:nvPr/>
        </p:nvSpPr>
        <p:spPr>
          <a:xfrm>
            <a:off x="1688678" y="3303691"/>
            <a:ext cx="497638" cy="178678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삭제</a:t>
            </a: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2D742AF7-6AA3-9D6E-B701-C2BDF0AF0E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335038"/>
              </p:ext>
            </p:extLst>
          </p:nvPr>
        </p:nvGraphicFramePr>
        <p:xfrm>
          <a:off x="1139596" y="1834226"/>
          <a:ext cx="3304211" cy="1385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604">
                  <a:extLst>
                    <a:ext uri="{9D8B030D-6E8A-4147-A177-3AD203B41FA5}">
                      <a16:colId xmlns:a16="http://schemas.microsoft.com/office/drawing/2014/main" val="1283401675"/>
                    </a:ext>
                  </a:extLst>
                </a:gridCol>
                <a:gridCol w="586740">
                  <a:extLst>
                    <a:ext uri="{9D8B030D-6E8A-4147-A177-3AD203B41FA5}">
                      <a16:colId xmlns:a16="http://schemas.microsoft.com/office/drawing/2014/main" val="166524020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1136848906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3719447827"/>
                    </a:ext>
                  </a:extLst>
                </a:gridCol>
                <a:gridCol w="431833">
                  <a:extLst>
                    <a:ext uri="{9D8B030D-6E8A-4147-A177-3AD203B41FA5}">
                      <a16:colId xmlns:a16="http://schemas.microsoft.com/office/drawing/2014/main" val="4251634988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81354232"/>
                    </a:ext>
                  </a:extLst>
                </a:gridCol>
              </a:tblGrid>
              <a:tr h="2309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채널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Factors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Tilt Offset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Init Offset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/>
                        <a:t>xTilt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123905"/>
                  </a:ext>
                </a:extLst>
              </a:tr>
              <a:tr h="230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-3.9968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2.5012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-0.14641303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3.0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5517"/>
                  </a:ext>
                </a:extLst>
              </a:tr>
              <a:tr h="230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3.9952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2.5016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-0.1737992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39.0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770485"/>
                  </a:ext>
                </a:extLst>
              </a:tr>
              <a:tr h="230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3.9952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2.5014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1.23537522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75.0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209266"/>
                  </a:ext>
                </a:extLst>
              </a:tr>
              <a:tr h="230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3.9952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2.5009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-1.72247902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111.0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37391"/>
                  </a:ext>
                </a:extLst>
              </a:tr>
              <a:tr h="230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3.9952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2.5009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-0.70103324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147.0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834630"/>
                  </a:ext>
                </a:extLst>
              </a:tr>
            </a:tbl>
          </a:graphicData>
        </a:graphic>
      </p:graphicFrame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674722E5-0023-DF2D-44B5-1CD5F7325A49}"/>
              </a:ext>
            </a:extLst>
          </p:cNvPr>
          <p:cNvSpPr/>
          <p:nvPr/>
        </p:nvSpPr>
        <p:spPr>
          <a:xfrm>
            <a:off x="4010028" y="2081488"/>
            <a:ext cx="387645" cy="14547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수정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CA6925CF-55F7-D11F-F753-AD5F1F606FBE}"/>
              </a:ext>
            </a:extLst>
          </p:cNvPr>
          <p:cNvSpPr/>
          <p:nvPr/>
        </p:nvSpPr>
        <p:spPr>
          <a:xfrm>
            <a:off x="4010028" y="2333959"/>
            <a:ext cx="387645" cy="14547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수정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7D4FD598-2B53-846A-45F2-D119CAF4DC5E}"/>
              </a:ext>
            </a:extLst>
          </p:cNvPr>
          <p:cNvSpPr/>
          <p:nvPr/>
        </p:nvSpPr>
        <p:spPr>
          <a:xfrm>
            <a:off x="4010028" y="2570857"/>
            <a:ext cx="387645" cy="14547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수정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88254908-35BC-2580-993F-20DCADCB5320}"/>
              </a:ext>
            </a:extLst>
          </p:cNvPr>
          <p:cNvSpPr/>
          <p:nvPr/>
        </p:nvSpPr>
        <p:spPr>
          <a:xfrm>
            <a:off x="4004717" y="2785730"/>
            <a:ext cx="387645" cy="14547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수정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499AC8A3-8D5C-7384-DF30-2F903FBF20AB}"/>
              </a:ext>
            </a:extLst>
          </p:cNvPr>
          <p:cNvSpPr/>
          <p:nvPr/>
        </p:nvSpPr>
        <p:spPr>
          <a:xfrm>
            <a:off x="4004717" y="3022628"/>
            <a:ext cx="387645" cy="14547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수정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6C7CAA7-E168-1A70-ED1C-0EF8D5D07D1C}"/>
              </a:ext>
            </a:extLst>
          </p:cNvPr>
          <p:cNvSpPr/>
          <p:nvPr/>
        </p:nvSpPr>
        <p:spPr>
          <a:xfrm>
            <a:off x="6703705" y="1557049"/>
            <a:ext cx="71023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Displacements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64984AE-FCB4-2332-CA7B-6FC059E84706}"/>
              </a:ext>
            </a:extLst>
          </p:cNvPr>
          <p:cNvSpPr/>
          <p:nvPr/>
        </p:nvSpPr>
        <p:spPr>
          <a:xfrm>
            <a:off x="6703705" y="1772494"/>
            <a:ext cx="1732420" cy="1793666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0119C7A2-E419-B1F5-0D46-025BEB70D51E}"/>
              </a:ext>
            </a:extLst>
          </p:cNvPr>
          <p:cNvSpPr/>
          <p:nvPr/>
        </p:nvSpPr>
        <p:spPr>
          <a:xfrm>
            <a:off x="6780850" y="3303691"/>
            <a:ext cx="497637" cy="178678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/>
              <a:t>추가</a:t>
            </a:r>
            <a:endParaRPr lang="ko-KR" altLang="en-US" sz="800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49B4D5AB-443A-382B-F41F-91B33416102E}"/>
              </a:ext>
            </a:extLst>
          </p:cNvPr>
          <p:cNvSpPr/>
          <p:nvPr/>
        </p:nvSpPr>
        <p:spPr>
          <a:xfrm>
            <a:off x="7329932" y="3303691"/>
            <a:ext cx="497638" cy="178678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삭제</a:t>
            </a:r>
          </a:p>
        </p:txBody>
      </p: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A4F5D13A-B64F-DE1D-D523-1781D2992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314467"/>
              </p:ext>
            </p:extLst>
          </p:nvPr>
        </p:nvGraphicFramePr>
        <p:xfrm>
          <a:off x="6798781" y="1834226"/>
          <a:ext cx="1567796" cy="1399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099">
                  <a:extLst>
                    <a:ext uri="{9D8B030D-6E8A-4147-A177-3AD203B41FA5}">
                      <a16:colId xmlns:a16="http://schemas.microsoft.com/office/drawing/2014/main" val="3692553439"/>
                    </a:ext>
                  </a:extLst>
                </a:gridCol>
                <a:gridCol w="563697">
                  <a:extLst>
                    <a:ext uri="{9D8B030D-6E8A-4147-A177-3AD203B41FA5}">
                      <a16:colId xmlns:a16="http://schemas.microsoft.com/office/drawing/2014/main" val="81354232"/>
                    </a:ext>
                  </a:extLst>
                </a:gridCol>
              </a:tblGrid>
              <a:tr h="233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/>
                        <a:t>xDisp</a:t>
                      </a:r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123905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39.0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5517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75.0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770485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111.0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209266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37391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834630"/>
                  </a:ext>
                </a:extLst>
              </a:tr>
            </a:tbl>
          </a:graphicData>
        </a:graphic>
      </p:graphicFrame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CD59E278-C07F-883A-DD21-D8B6621FA2E7}"/>
              </a:ext>
            </a:extLst>
          </p:cNvPr>
          <p:cNvSpPr/>
          <p:nvPr/>
        </p:nvSpPr>
        <p:spPr>
          <a:xfrm>
            <a:off x="7909267" y="2106936"/>
            <a:ext cx="387645" cy="14547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수정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D8510B95-DDCB-31DA-CDF0-56D6A3472545}"/>
              </a:ext>
            </a:extLst>
          </p:cNvPr>
          <p:cNvSpPr/>
          <p:nvPr/>
        </p:nvSpPr>
        <p:spPr>
          <a:xfrm>
            <a:off x="7909267" y="2333959"/>
            <a:ext cx="387645" cy="14547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수정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26D30449-6059-43F3-EA84-440F3535511E}"/>
              </a:ext>
            </a:extLst>
          </p:cNvPr>
          <p:cNvSpPr/>
          <p:nvPr/>
        </p:nvSpPr>
        <p:spPr>
          <a:xfrm>
            <a:off x="7909267" y="2568062"/>
            <a:ext cx="387645" cy="14547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수정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1934FFA-498C-B328-6399-0381EC1DE6DA}"/>
              </a:ext>
            </a:extLst>
          </p:cNvPr>
          <p:cNvSpPr/>
          <p:nvPr/>
        </p:nvSpPr>
        <p:spPr>
          <a:xfrm>
            <a:off x="4786161" y="1837188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xshoe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E17D7BB-B2BA-CAE8-852A-BC9DF9FFF2DA}"/>
              </a:ext>
            </a:extLst>
          </p:cNvPr>
          <p:cNvSpPr/>
          <p:nvPr/>
        </p:nvSpPr>
        <p:spPr>
          <a:xfrm>
            <a:off x="5179494" y="1837188"/>
            <a:ext cx="258555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u="sng" dirty="0">
                <a:solidFill>
                  <a:schemeClr val="tx1"/>
                </a:solidFill>
              </a:rPr>
              <a:t>3.0</a:t>
            </a:r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A4C9E82-408A-CA40-DB25-61E6D2F81401}"/>
              </a:ext>
            </a:extLst>
          </p:cNvPr>
          <p:cNvSpPr/>
          <p:nvPr/>
        </p:nvSpPr>
        <p:spPr>
          <a:xfrm>
            <a:off x="5451357" y="1837188"/>
            <a:ext cx="347964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u="sng" dirty="0">
                <a:solidFill>
                  <a:schemeClr val="tx1"/>
                </a:solidFill>
              </a:rPr>
              <a:t>147.0</a:t>
            </a:r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53C9EA9-9F8D-2EED-2A18-841300DE88FD}"/>
              </a:ext>
            </a:extLst>
          </p:cNvPr>
          <p:cNvSpPr/>
          <p:nvPr/>
        </p:nvSpPr>
        <p:spPr>
          <a:xfrm>
            <a:off x="4786161" y="2232341"/>
            <a:ext cx="6651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Interpolation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F74401F-3B4B-4F4F-9BD3-C5BDFEFE7948}"/>
              </a:ext>
            </a:extLst>
          </p:cNvPr>
          <p:cNvSpPr/>
          <p:nvPr/>
        </p:nvSpPr>
        <p:spPr>
          <a:xfrm>
            <a:off x="4786161" y="2624257"/>
            <a:ext cx="6651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Node datafile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68284F53-6EC8-53B7-BE2C-9CB4D5586F52}"/>
              </a:ext>
            </a:extLst>
          </p:cNvPr>
          <p:cNvSpPr/>
          <p:nvPr/>
        </p:nvSpPr>
        <p:spPr>
          <a:xfrm>
            <a:off x="5502802" y="2676695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9C1BB74-2B51-5C76-D7A0-C54233F83B1E}"/>
              </a:ext>
            </a:extLst>
          </p:cNvPr>
          <p:cNvSpPr/>
          <p:nvPr/>
        </p:nvSpPr>
        <p:spPr>
          <a:xfrm>
            <a:off x="5612030" y="2629197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Yes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20F365E5-F597-D62B-D83E-A3C0C82B6901}"/>
              </a:ext>
            </a:extLst>
          </p:cNvPr>
          <p:cNvSpPr/>
          <p:nvPr/>
        </p:nvSpPr>
        <p:spPr>
          <a:xfrm>
            <a:off x="6032879" y="2676695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F69E142-BD62-7D55-1492-F200F550988D}"/>
              </a:ext>
            </a:extLst>
          </p:cNvPr>
          <p:cNvSpPr/>
          <p:nvPr/>
        </p:nvSpPr>
        <p:spPr>
          <a:xfrm>
            <a:off x="6136363" y="2624257"/>
            <a:ext cx="44573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No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9EA4A9C-C7D8-FD30-E028-1D6581ED3734}"/>
              </a:ext>
            </a:extLst>
          </p:cNvPr>
          <p:cNvSpPr/>
          <p:nvPr/>
        </p:nvSpPr>
        <p:spPr>
          <a:xfrm>
            <a:off x="4794316" y="3002370"/>
            <a:ext cx="6651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nodedx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F7A0266-026C-A03E-0469-C6289A75B04A}"/>
              </a:ext>
            </a:extLst>
          </p:cNvPr>
          <p:cNvSpPr/>
          <p:nvPr/>
        </p:nvSpPr>
        <p:spPr>
          <a:xfrm>
            <a:off x="5467667" y="3002370"/>
            <a:ext cx="391254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u="sng" dirty="0">
                <a:solidFill>
                  <a:schemeClr val="tx1"/>
                </a:solidFill>
              </a:rPr>
              <a:t>0.5</a:t>
            </a:r>
            <a:endParaRPr lang="ko-KR" altLang="en-US" sz="800" u="sng" dirty="0">
              <a:solidFill>
                <a:schemeClr val="tx1"/>
              </a:solidFill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70D5F7ED-68AB-4D56-A82E-FE92A08F95E8}"/>
              </a:ext>
            </a:extLst>
          </p:cNvPr>
          <p:cNvCxnSpPr>
            <a:cxnSpLocks/>
          </p:cNvCxnSpPr>
          <p:nvPr/>
        </p:nvCxnSpPr>
        <p:spPr>
          <a:xfrm>
            <a:off x="4663773" y="1828586"/>
            <a:ext cx="0" cy="16537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C6E236DC-99AE-4377-DA79-00F0C07D8951}"/>
              </a:ext>
            </a:extLst>
          </p:cNvPr>
          <p:cNvSpPr/>
          <p:nvPr/>
        </p:nvSpPr>
        <p:spPr>
          <a:xfrm>
            <a:off x="1070546" y="3633544"/>
            <a:ext cx="1196020" cy="25037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err="1"/>
              <a:t>엣지</a:t>
            </a:r>
            <a:r>
              <a:rPr lang="ko-KR" altLang="en-US" sz="800" dirty="0"/>
              <a:t> 플랫폼 적용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33A5D328-F166-8F6A-844A-A5976D3942A7}"/>
              </a:ext>
            </a:extLst>
          </p:cNvPr>
          <p:cNvSpPr>
            <a:spLocks/>
          </p:cNvSpPr>
          <p:nvPr/>
        </p:nvSpPr>
        <p:spPr>
          <a:xfrm>
            <a:off x="954707" y="4120745"/>
            <a:ext cx="7590637" cy="1906697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8AFF3E2-3A44-A557-0D26-3E45B0A08523}"/>
              </a:ext>
            </a:extLst>
          </p:cNvPr>
          <p:cNvSpPr txBox="1"/>
          <p:nvPr/>
        </p:nvSpPr>
        <p:spPr>
          <a:xfrm>
            <a:off x="1025443" y="4013021"/>
            <a:ext cx="1118287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 err="1"/>
              <a:t>엣지</a:t>
            </a:r>
            <a:r>
              <a:rPr lang="ko-KR" altLang="en-US" sz="800" b="1" dirty="0"/>
              <a:t> 플랫폼 </a:t>
            </a:r>
            <a:r>
              <a:rPr lang="en-US" altLang="ko-KR" sz="800" b="1" dirty="0"/>
              <a:t>App </a:t>
            </a:r>
            <a:r>
              <a:rPr lang="ko-KR" altLang="en-US" sz="800" b="1" dirty="0"/>
              <a:t>설정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16AECBA-BFF5-50B5-DEB5-C5889A57C7EC}"/>
              </a:ext>
            </a:extLst>
          </p:cNvPr>
          <p:cNvSpPr/>
          <p:nvPr/>
        </p:nvSpPr>
        <p:spPr>
          <a:xfrm>
            <a:off x="1074411" y="4275024"/>
            <a:ext cx="1192155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Raw data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통계 실행 시간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6827CD0-F2DD-E3FB-3434-3CE496D43419}"/>
              </a:ext>
            </a:extLst>
          </p:cNvPr>
          <p:cNvSpPr/>
          <p:nvPr/>
        </p:nvSpPr>
        <p:spPr>
          <a:xfrm>
            <a:off x="2330568" y="4275024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u="sng" dirty="0">
                <a:solidFill>
                  <a:schemeClr val="tx1"/>
                </a:solidFill>
              </a:rPr>
              <a:t>1</a:t>
            </a:r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2538192-744F-D6B3-0946-61F6198D0F5C}"/>
              </a:ext>
            </a:extLst>
          </p:cNvPr>
          <p:cNvSpPr/>
          <p:nvPr/>
        </p:nvSpPr>
        <p:spPr>
          <a:xfrm>
            <a:off x="2619571" y="4275024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분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FDE82C6-951F-486F-986F-DC8EB956A1F9}"/>
              </a:ext>
            </a:extLst>
          </p:cNvPr>
          <p:cNvSpPr/>
          <p:nvPr/>
        </p:nvSpPr>
        <p:spPr>
          <a:xfrm>
            <a:off x="2891604" y="4275024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u="sng" dirty="0">
                <a:solidFill>
                  <a:schemeClr val="tx1"/>
                </a:solidFill>
              </a:rPr>
              <a:t>10</a:t>
            </a:r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6C428A3-E758-6219-D863-3E3B13877010}"/>
              </a:ext>
            </a:extLst>
          </p:cNvPr>
          <p:cNvSpPr/>
          <p:nvPr/>
        </p:nvSpPr>
        <p:spPr>
          <a:xfrm>
            <a:off x="3180607" y="4275024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1CFE373-6874-7699-469F-6BBCFE924B31}"/>
              </a:ext>
            </a:extLst>
          </p:cNvPr>
          <p:cNvSpPr/>
          <p:nvPr/>
        </p:nvSpPr>
        <p:spPr>
          <a:xfrm>
            <a:off x="3452639" y="4275024"/>
            <a:ext cx="5002737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설정된 시간은 매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분을 기준으로 합니다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1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초라면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11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….51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 입니다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A0B2ADD-648A-A496-3BA7-D9E982FDDDC8}"/>
              </a:ext>
            </a:extLst>
          </p:cNvPr>
          <p:cNvSpPr/>
          <p:nvPr/>
        </p:nvSpPr>
        <p:spPr>
          <a:xfrm>
            <a:off x="1074411" y="4549971"/>
            <a:ext cx="1347208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분석 데이터 통계 실행 시간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64ADA02-019C-0757-179A-FA8A86790200}"/>
              </a:ext>
            </a:extLst>
          </p:cNvPr>
          <p:cNvSpPr/>
          <p:nvPr/>
        </p:nvSpPr>
        <p:spPr>
          <a:xfrm>
            <a:off x="2330568" y="4549971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u="sng" dirty="0">
                <a:solidFill>
                  <a:schemeClr val="tx1"/>
                </a:solidFill>
              </a:rPr>
              <a:t>4</a:t>
            </a:r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E6AD138-B4BE-422C-EFAE-FEB1657CB67C}"/>
              </a:ext>
            </a:extLst>
          </p:cNvPr>
          <p:cNvSpPr/>
          <p:nvPr/>
        </p:nvSpPr>
        <p:spPr>
          <a:xfrm>
            <a:off x="2619571" y="4549971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분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00799939-B64A-CA7B-0820-61BEE4495FC1}"/>
              </a:ext>
            </a:extLst>
          </p:cNvPr>
          <p:cNvSpPr/>
          <p:nvPr/>
        </p:nvSpPr>
        <p:spPr>
          <a:xfrm>
            <a:off x="2891604" y="4549971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u="sng" dirty="0">
                <a:solidFill>
                  <a:schemeClr val="tx1"/>
                </a:solidFill>
              </a:rPr>
              <a:t>0</a:t>
            </a:r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898CAC1E-1649-DF3A-8760-1641375CA2C9}"/>
              </a:ext>
            </a:extLst>
          </p:cNvPr>
          <p:cNvSpPr/>
          <p:nvPr/>
        </p:nvSpPr>
        <p:spPr>
          <a:xfrm>
            <a:off x="3180607" y="4549971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3B75EA7-7972-527F-95F3-D53C0FCFF64D}"/>
              </a:ext>
            </a:extLst>
          </p:cNvPr>
          <p:cNvSpPr/>
          <p:nvPr/>
        </p:nvSpPr>
        <p:spPr>
          <a:xfrm>
            <a:off x="3452639" y="4549971"/>
            <a:ext cx="5002737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설정된 시간은 매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분을 기준으로 합니다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4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초라면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14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….54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 입니다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03" name="표 15">
            <a:extLst>
              <a:ext uri="{FF2B5EF4-FFF2-40B4-BE49-F238E27FC236}">
                <a16:creationId xmlns:a16="http://schemas.microsoft.com/office/drawing/2014/main" id="{1CCE7BFC-890F-D3E4-E02F-EFDFFB8D9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505887"/>
              </p:ext>
            </p:extLst>
          </p:nvPr>
        </p:nvGraphicFramePr>
        <p:xfrm>
          <a:off x="9463530" y="533911"/>
          <a:ext cx="2404668" cy="2000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노후 교량 전용 설정 정보 팝업 창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경사계 </a:t>
                      </a:r>
                      <a:r>
                        <a:rPr lang="ko-KR" altLang="en-US" sz="700" dirty="0" err="1"/>
                        <a:t>채널별</a:t>
                      </a:r>
                      <a:r>
                        <a:rPr lang="ko-KR" altLang="en-US" sz="700" dirty="0"/>
                        <a:t> </a:t>
                      </a:r>
                      <a:r>
                        <a:rPr lang="ko-KR" altLang="en-US" sz="700" dirty="0" err="1"/>
                        <a:t>설정값</a:t>
                      </a:r>
                      <a:r>
                        <a:rPr lang="ko-KR" altLang="en-US" sz="700" dirty="0"/>
                        <a:t> 목록 및 변경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경사계 채널 추가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삭제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4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변위 정보 설정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추가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삭제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2, 4</a:t>
                      </a:r>
                      <a:r>
                        <a:rPr lang="ko-KR" altLang="en-US" sz="700" dirty="0"/>
                        <a:t>의 </a:t>
                      </a:r>
                      <a:r>
                        <a:rPr lang="ko-KR" altLang="en-US" sz="700" dirty="0" err="1"/>
                        <a:t>설정값들을</a:t>
                      </a:r>
                      <a:r>
                        <a:rPr lang="ko-KR" altLang="en-US" sz="700" dirty="0"/>
                        <a:t> </a:t>
                      </a:r>
                      <a:r>
                        <a:rPr lang="ko-KR" altLang="en-US" sz="700" dirty="0" err="1"/>
                        <a:t>엣지</a:t>
                      </a:r>
                      <a:r>
                        <a:rPr lang="ko-KR" altLang="en-US" sz="700" dirty="0"/>
                        <a:t> 플랫폼에 원격 적용 명령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/>
                        <a:t>엣지</a:t>
                      </a:r>
                      <a:r>
                        <a:rPr lang="ko-KR" altLang="en-US" sz="700" dirty="0"/>
                        <a:t> 플랫폼 </a:t>
                      </a:r>
                      <a:r>
                        <a:rPr lang="en-US" altLang="ko-KR" sz="700" dirty="0"/>
                        <a:t>App </a:t>
                      </a:r>
                      <a:r>
                        <a:rPr lang="ko-KR" altLang="en-US" sz="700" dirty="0"/>
                        <a:t>실행 주기 설정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</a:tbl>
          </a:graphicData>
        </a:graphic>
      </p:graphicFrame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6242A5D9-102D-CDD0-D6FC-D61B998E5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502139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ADFF176-6AC7-1BEC-6EA5-5E96FE9DBC3B}"/>
              </a:ext>
            </a:extLst>
          </p:cNvPr>
          <p:cNvSpPr/>
          <p:nvPr/>
        </p:nvSpPr>
        <p:spPr>
          <a:xfrm>
            <a:off x="5446610" y="2230307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cubic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02F6C0FA-ABB3-C935-EF4D-65303B06700C}"/>
              </a:ext>
            </a:extLst>
          </p:cNvPr>
          <p:cNvGrpSpPr/>
          <p:nvPr/>
        </p:nvGrpSpPr>
        <p:grpSpPr>
          <a:xfrm>
            <a:off x="6309488" y="2310864"/>
            <a:ext cx="41784" cy="37048"/>
            <a:chOff x="7395066" y="3990095"/>
            <a:chExt cx="41784" cy="37048"/>
          </a:xfrm>
        </p:grpSpPr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B15D906C-0B1B-3B8A-5C0E-F7B1F92BE07A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5D035D22-9C65-2FAE-96FA-4B26D68AC0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타원 5">
            <a:extLst>
              <a:ext uri="{FF2B5EF4-FFF2-40B4-BE49-F238E27FC236}">
                <a16:creationId xmlns:a16="http://schemas.microsoft.com/office/drawing/2014/main" id="{FA63052E-0EB1-4E2A-4BAE-1AE94FF2CD14}"/>
              </a:ext>
            </a:extLst>
          </p:cNvPr>
          <p:cNvSpPr/>
          <p:nvPr/>
        </p:nvSpPr>
        <p:spPr>
          <a:xfrm>
            <a:off x="1690714" y="161341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61DAC7A-AF53-5A77-745C-2B5C68C71931}"/>
              </a:ext>
            </a:extLst>
          </p:cNvPr>
          <p:cNvSpPr/>
          <p:nvPr/>
        </p:nvSpPr>
        <p:spPr>
          <a:xfrm>
            <a:off x="1618309" y="1143912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243E893-A8CE-8901-97FE-BB1158879493}"/>
              </a:ext>
            </a:extLst>
          </p:cNvPr>
          <p:cNvSpPr/>
          <p:nvPr/>
        </p:nvSpPr>
        <p:spPr>
          <a:xfrm>
            <a:off x="1568373" y="32009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720B2EB-0AA3-575E-4017-F9A101660D4B}"/>
              </a:ext>
            </a:extLst>
          </p:cNvPr>
          <p:cNvSpPr/>
          <p:nvPr/>
        </p:nvSpPr>
        <p:spPr>
          <a:xfrm>
            <a:off x="2157539" y="4033232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6</a:t>
            </a:r>
            <a:endParaRPr lang="ko-KR" altLang="en-US" sz="6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3E53160-4EC2-6548-113F-CCB6AA3086E8}"/>
              </a:ext>
            </a:extLst>
          </p:cNvPr>
          <p:cNvSpPr/>
          <p:nvPr/>
        </p:nvSpPr>
        <p:spPr>
          <a:xfrm>
            <a:off x="7191386" y="3139040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B4723A1-01CB-537B-80EC-11FE549342F3}"/>
              </a:ext>
            </a:extLst>
          </p:cNvPr>
          <p:cNvSpPr/>
          <p:nvPr/>
        </p:nvSpPr>
        <p:spPr>
          <a:xfrm>
            <a:off x="2300047" y="3674472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5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8123360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F09E35F-8231-BFA1-F424-4F4BC75BAB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F-030205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654742-8D44-3CD6-5E7E-2E594C81C8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데이터관리</a:t>
            </a:r>
            <a:r>
              <a:rPr lang="en-US" altLang="ko-KR" dirty="0"/>
              <a:t>/</a:t>
            </a:r>
            <a:r>
              <a:rPr lang="ko-KR" altLang="en-US" dirty="0"/>
              <a:t>데이터수집</a:t>
            </a:r>
            <a:r>
              <a:rPr lang="en-US" altLang="ko-KR" dirty="0"/>
              <a:t>/</a:t>
            </a:r>
            <a:r>
              <a:rPr lang="ko-KR" altLang="en-US" dirty="0"/>
              <a:t>계측시스템 상태 정보</a:t>
            </a:r>
            <a:r>
              <a:rPr lang="en-US" altLang="ko-KR" dirty="0"/>
              <a:t>/</a:t>
            </a:r>
            <a:r>
              <a:rPr lang="ko-KR" altLang="en-US" dirty="0"/>
              <a:t>화재감시 설정 팝업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028967-F1A0-4A41-814A-2B01EA67543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2024-02-21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138FE9-7E95-6F01-7427-7B41D5F0D6A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35</a:t>
            </a:fld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3FCBCC03-66ED-7200-24AE-07CF4279E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370972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1ADCA8A-3016-D99A-E2D0-DD0BCBC7F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657221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332EF08-25D2-F25F-9E35-42E0AC70BE65}"/>
              </a:ext>
            </a:extLst>
          </p:cNvPr>
          <p:cNvSpPr>
            <a:spLocks/>
          </p:cNvSpPr>
          <p:nvPr/>
        </p:nvSpPr>
        <p:spPr>
          <a:xfrm>
            <a:off x="867660" y="1349959"/>
            <a:ext cx="7741614" cy="2490521"/>
          </a:xfrm>
          <a:prstGeom prst="roundRect">
            <a:avLst>
              <a:gd name="adj" fmla="val 0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0FE3E4-7BF6-D473-2AB2-26C8D966709D}"/>
              </a:ext>
            </a:extLst>
          </p:cNvPr>
          <p:cNvSpPr txBox="1"/>
          <p:nvPr/>
        </p:nvSpPr>
        <p:spPr>
          <a:xfrm>
            <a:off x="867660" y="1134514"/>
            <a:ext cx="65940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대별</a:t>
            </a:r>
            <a:r>
              <a:rPr lang="en-US" altLang="ko-KR" sz="800" b="1" dirty="0"/>
              <a:t>3</a:t>
            </a:r>
            <a:r>
              <a:rPr lang="ko-KR" altLang="en-US" sz="800" b="1" dirty="0"/>
              <a:t>교 설정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3400CCA-70EF-CEB9-40CE-B1AF650863ED}"/>
              </a:ext>
            </a:extLst>
          </p:cNvPr>
          <p:cNvSpPr>
            <a:spLocks/>
          </p:cNvSpPr>
          <p:nvPr/>
        </p:nvSpPr>
        <p:spPr>
          <a:xfrm>
            <a:off x="867660" y="1089440"/>
            <a:ext cx="7741614" cy="260520"/>
          </a:xfrm>
          <a:prstGeom prst="roundRect">
            <a:avLst>
              <a:gd name="adj" fmla="val 3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B9A74CF-E085-F0F6-5A4A-2F1E83C3415D}"/>
              </a:ext>
            </a:extLst>
          </p:cNvPr>
          <p:cNvSpPr>
            <a:spLocks/>
          </p:cNvSpPr>
          <p:nvPr/>
        </p:nvSpPr>
        <p:spPr>
          <a:xfrm>
            <a:off x="8366577" y="1136966"/>
            <a:ext cx="197818" cy="165468"/>
          </a:xfrm>
          <a:prstGeom prst="roundRect">
            <a:avLst>
              <a:gd name="adj" fmla="val 0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X</a:t>
            </a:r>
            <a:endParaRPr lang="ko-KR" altLang="en-US" sz="1050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50E2EE2B-0BC3-AF3A-855B-98A85C2BFEC1}"/>
              </a:ext>
            </a:extLst>
          </p:cNvPr>
          <p:cNvSpPr>
            <a:spLocks/>
          </p:cNvSpPr>
          <p:nvPr/>
        </p:nvSpPr>
        <p:spPr>
          <a:xfrm>
            <a:off x="954707" y="1461343"/>
            <a:ext cx="7590637" cy="1967657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7476551-718B-8D8F-A55D-D496B76F6138}"/>
              </a:ext>
            </a:extLst>
          </p:cNvPr>
          <p:cNvSpPr/>
          <p:nvPr/>
        </p:nvSpPr>
        <p:spPr>
          <a:xfrm>
            <a:off x="1014329" y="1500921"/>
            <a:ext cx="1434255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화재영역 크기 변화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Threshold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D303796-9C5E-8D28-3D81-4A3F3CF468D8}"/>
              </a:ext>
            </a:extLst>
          </p:cNvPr>
          <p:cNvSpPr/>
          <p:nvPr/>
        </p:nvSpPr>
        <p:spPr>
          <a:xfrm>
            <a:off x="2448584" y="1500921"/>
            <a:ext cx="49273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20.0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48A5907-0662-9956-C9C9-73FBFF8586A1}"/>
              </a:ext>
            </a:extLst>
          </p:cNvPr>
          <p:cNvSpPr/>
          <p:nvPr/>
        </p:nvSpPr>
        <p:spPr>
          <a:xfrm>
            <a:off x="1014330" y="1775868"/>
            <a:ext cx="1347208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화염종료 대기 시간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82C5128-8CC7-1250-1AF5-51099371DA8D}"/>
              </a:ext>
            </a:extLst>
          </p:cNvPr>
          <p:cNvSpPr/>
          <p:nvPr/>
        </p:nvSpPr>
        <p:spPr>
          <a:xfrm>
            <a:off x="1945288" y="1775868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10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E716811-5CD8-FCA4-D4CC-42EAFC8561A3}"/>
              </a:ext>
            </a:extLst>
          </p:cNvPr>
          <p:cNvSpPr/>
          <p:nvPr/>
        </p:nvSpPr>
        <p:spPr>
          <a:xfrm>
            <a:off x="2234291" y="1775868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분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14669F9-5437-A08D-63D8-C871F5809269}"/>
              </a:ext>
            </a:extLst>
          </p:cNvPr>
          <p:cNvSpPr/>
          <p:nvPr/>
        </p:nvSpPr>
        <p:spPr>
          <a:xfrm>
            <a:off x="2448584" y="1775868"/>
            <a:ext cx="5002737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화염 발견 이후 설정된 시간동안 연속 화염이 발견되지 않으면 화재 상황 종료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59965B9-0A74-E59D-1B58-1C6A5BF0E7EB}"/>
              </a:ext>
            </a:extLst>
          </p:cNvPr>
          <p:cNvSpPr/>
          <p:nvPr/>
        </p:nvSpPr>
        <p:spPr>
          <a:xfrm>
            <a:off x="1014330" y="2055933"/>
            <a:ext cx="1434254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CCTV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영상에서 화염 판단 주기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086E6DA-A568-152A-6112-63BFBDD1DE87}"/>
              </a:ext>
            </a:extLst>
          </p:cNvPr>
          <p:cNvSpPr/>
          <p:nvPr/>
        </p:nvSpPr>
        <p:spPr>
          <a:xfrm>
            <a:off x="2652317" y="2050815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2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742DD98-D000-C1AF-4913-CF8346CBE4FB}"/>
              </a:ext>
            </a:extLst>
          </p:cNvPr>
          <p:cNvSpPr/>
          <p:nvPr/>
        </p:nvSpPr>
        <p:spPr>
          <a:xfrm>
            <a:off x="2941320" y="2050815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A6A0737-9E2E-137F-038C-2E0F3E2F59DC}"/>
              </a:ext>
            </a:extLst>
          </p:cNvPr>
          <p:cNvSpPr/>
          <p:nvPr/>
        </p:nvSpPr>
        <p:spPr>
          <a:xfrm>
            <a:off x="2464292" y="2050815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매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38BE441-A872-4DB0-95F0-8C8CDB5493B3}"/>
              </a:ext>
            </a:extLst>
          </p:cNvPr>
          <p:cNvSpPr/>
          <p:nvPr/>
        </p:nvSpPr>
        <p:spPr>
          <a:xfrm>
            <a:off x="1014330" y="2338657"/>
            <a:ext cx="18431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경계 이벤트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Threshold (Confidence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기준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9F11B7C-7EFA-37E0-D355-D48E34C2F1D8}"/>
              </a:ext>
            </a:extLst>
          </p:cNvPr>
          <p:cNvSpPr/>
          <p:nvPr/>
        </p:nvSpPr>
        <p:spPr>
          <a:xfrm>
            <a:off x="2796818" y="2338657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70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F81959-6C35-1D64-9E60-FFCA72F869AF}"/>
              </a:ext>
            </a:extLst>
          </p:cNvPr>
          <p:cNvSpPr/>
          <p:nvPr/>
        </p:nvSpPr>
        <p:spPr>
          <a:xfrm>
            <a:off x="3085821" y="2338657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3E67150-DFED-A3A5-10D0-FB1F4C4281AC}"/>
              </a:ext>
            </a:extLst>
          </p:cNvPr>
          <p:cNvSpPr/>
          <p:nvPr/>
        </p:nvSpPr>
        <p:spPr>
          <a:xfrm>
            <a:off x="1014330" y="2613604"/>
            <a:ext cx="18431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경계 판단용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CCTV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영상 프레임 개수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DEACF75-8F39-3966-5637-EB95ADFDBFCC}"/>
              </a:ext>
            </a:extLst>
          </p:cNvPr>
          <p:cNvSpPr/>
          <p:nvPr/>
        </p:nvSpPr>
        <p:spPr>
          <a:xfrm>
            <a:off x="2676142" y="2613604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10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68A1815-50E1-AEEE-CD97-69E0B07DE545}"/>
              </a:ext>
            </a:extLst>
          </p:cNvPr>
          <p:cNvSpPr/>
          <p:nvPr/>
        </p:nvSpPr>
        <p:spPr>
          <a:xfrm>
            <a:off x="2965145" y="2613604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6254653-4C9E-35A8-0045-3CF8BC590C4C}"/>
              </a:ext>
            </a:extLst>
          </p:cNvPr>
          <p:cNvSpPr/>
          <p:nvPr/>
        </p:nvSpPr>
        <p:spPr>
          <a:xfrm>
            <a:off x="3230322" y="2613604"/>
            <a:ext cx="5002737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지정된 프레임 수량에서 모두 화염이 발견된 경우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EABE348-EA49-0C78-352F-7ECEEAC3D207}"/>
              </a:ext>
            </a:extLst>
          </p:cNvPr>
          <p:cNvSpPr/>
          <p:nvPr/>
        </p:nvSpPr>
        <p:spPr>
          <a:xfrm>
            <a:off x="1014330" y="2884097"/>
            <a:ext cx="18431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화재 이벤트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Threshold (Confidence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기준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8977567-6AFC-E8BD-4A74-E3F19871E71F}"/>
              </a:ext>
            </a:extLst>
          </p:cNvPr>
          <p:cNvSpPr/>
          <p:nvPr/>
        </p:nvSpPr>
        <p:spPr>
          <a:xfrm>
            <a:off x="2796818" y="2884097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85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ABE8547-3AE3-4B20-2418-62B94AA27026}"/>
              </a:ext>
            </a:extLst>
          </p:cNvPr>
          <p:cNvSpPr/>
          <p:nvPr/>
        </p:nvSpPr>
        <p:spPr>
          <a:xfrm>
            <a:off x="3085821" y="2884097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3062518-5D02-C6BE-9371-291974C013CE}"/>
              </a:ext>
            </a:extLst>
          </p:cNvPr>
          <p:cNvSpPr/>
          <p:nvPr/>
        </p:nvSpPr>
        <p:spPr>
          <a:xfrm>
            <a:off x="1014330" y="3159044"/>
            <a:ext cx="18431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화재 판단용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CCTV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영상 프레임 개수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14925E9-9DD7-FAC9-CDE9-62EDAC2991EB}"/>
              </a:ext>
            </a:extLst>
          </p:cNvPr>
          <p:cNvSpPr/>
          <p:nvPr/>
        </p:nvSpPr>
        <p:spPr>
          <a:xfrm>
            <a:off x="2676142" y="3159044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10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7AB54A6-7B7E-17FE-D2D6-F84BAA1883C9}"/>
              </a:ext>
            </a:extLst>
          </p:cNvPr>
          <p:cNvSpPr/>
          <p:nvPr/>
        </p:nvSpPr>
        <p:spPr>
          <a:xfrm>
            <a:off x="2965145" y="3159044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745FDD4-4A3A-DD22-2A45-F55DC77F7123}"/>
              </a:ext>
            </a:extLst>
          </p:cNvPr>
          <p:cNvSpPr/>
          <p:nvPr/>
        </p:nvSpPr>
        <p:spPr>
          <a:xfrm>
            <a:off x="3230322" y="3159044"/>
            <a:ext cx="5002737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경계 이벤트 이후 지정된 프레임 수량에서 모두 화염이 발견된 경우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E7153763-ACF2-CB4F-0BBA-E19EE840FA02}"/>
              </a:ext>
            </a:extLst>
          </p:cNvPr>
          <p:cNvSpPr/>
          <p:nvPr/>
        </p:nvSpPr>
        <p:spPr>
          <a:xfrm>
            <a:off x="7349324" y="3484049"/>
            <a:ext cx="1196020" cy="25037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err="1"/>
              <a:t>엣지</a:t>
            </a:r>
            <a:r>
              <a:rPr lang="ko-KR" altLang="en-US" sz="800" dirty="0"/>
              <a:t> 플랫폼 적용</a:t>
            </a: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E24C9C22-3788-1D78-6525-EA824D767148}"/>
              </a:ext>
            </a:extLst>
          </p:cNvPr>
          <p:cNvSpPr/>
          <p:nvPr/>
        </p:nvSpPr>
        <p:spPr>
          <a:xfrm>
            <a:off x="954707" y="3484049"/>
            <a:ext cx="572355" cy="275766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335594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4A3651B-9FF7-092B-13C5-3B81C15BA3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F-030206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E3F32C-232F-C6CB-858F-1E2C060297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데이터관리</a:t>
            </a:r>
            <a:r>
              <a:rPr lang="en-US" altLang="ko-KR" dirty="0"/>
              <a:t>/</a:t>
            </a:r>
            <a:r>
              <a:rPr lang="ko-KR" altLang="en-US" dirty="0"/>
              <a:t>데이터수집</a:t>
            </a:r>
            <a:r>
              <a:rPr lang="en-US" altLang="ko-KR" dirty="0"/>
              <a:t>/</a:t>
            </a:r>
            <a:r>
              <a:rPr lang="ko-KR" altLang="en-US" dirty="0"/>
              <a:t>계측시스템 상태 정보</a:t>
            </a:r>
            <a:r>
              <a:rPr lang="en-US" altLang="ko-KR" dirty="0"/>
              <a:t>/</a:t>
            </a:r>
            <a:r>
              <a:rPr lang="ko-KR" altLang="en-US" dirty="0"/>
              <a:t>충돌감시 설정 팝업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DDC786-A233-AF68-90CB-72846E12C19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2024-02-21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12D6AD-CE53-87C8-9683-F757F18380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36</a:t>
            </a:fld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07467FE7-0D1E-D72F-16B6-E31A5A1023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15141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448D704-BF8C-FAF1-BAAE-4B810A8916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405408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2110237-3037-6F8C-2434-6A52914AB33E}"/>
              </a:ext>
            </a:extLst>
          </p:cNvPr>
          <p:cNvSpPr>
            <a:spLocks/>
          </p:cNvSpPr>
          <p:nvPr/>
        </p:nvSpPr>
        <p:spPr>
          <a:xfrm>
            <a:off x="2723310" y="2157680"/>
            <a:ext cx="4428240" cy="2174428"/>
          </a:xfrm>
          <a:prstGeom prst="roundRect">
            <a:avLst>
              <a:gd name="adj" fmla="val 0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B74ABD-F77B-3FDB-C866-0D361126765A}"/>
              </a:ext>
            </a:extLst>
          </p:cNvPr>
          <p:cNvSpPr txBox="1"/>
          <p:nvPr/>
        </p:nvSpPr>
        <p:spPr>
          <a:xfrm>
            <a:off x="2723310" y="1942234"/>
            <a:ext cx="519941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 err="1"/>
              <a:t>신갈</a:t>
            </a:r>
            <a:r>
              <a:rPr lang="en-US" altLang="ko-KR" sz="800" b="1" dirty="0"/>
              <a:t>JCT</a:t>
            </a:r>
            <a:r>
              <a:rPr lang="ko-KR" altLang="en-US" sz="800" b="1" dirty="0"/>
              <a:t>교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C1FAD83-4846-3263-EF86-7643567382A5}"/>
              </a:ext>
            </a:extLst>
          </p:cNvPr>
          <p:cNvSpPr>
            <a:spLocks/>
          </p:cNvSpPr>
          <p:nvPr/>
        </p:nvSpPr>
        <p:spPr>
          <a:xfrm>
            <a:off x="2723309" y="1897160"/>
            <a:ext cx="4428239" cy="260520"/>
          </a:xfrm>
          <a:prstGeom prst="roundRect">
            <a:avLst>
              <a:gd name="adj" fmla="val 3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B3618A7-7971-DF28-8FB5-1075D7063320}"/>
              </a:ext>
            </a:extLst>
          </p:cNvPr>
          <p:cNvSpPr>
            <a:spLocks/>
          </p:cNvSpPr>
          <p:nvPr/>
        </p:nvSpPr>
        <p:spPr>
          <a:xfrm>
            <a:off x="6915481" y="1944686"/>
            <a:ext cx="197818" cy="165468"/>
          </a:xfrm>
          <a:prstGeom prst="roundRect">
            <a:avLst>
              <a:gd name="adj" fmla="val 0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X</a:t>
            </a:r>
            <a:endParaRPr lang="ko-KR" altLang="en-US" sz="105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CABB0F6-C4BB-6819-2AE0-A1FFEE387084}"/>
              </a:ext>
            </a:extLst>
          </p:cNvPr>
          <p:cNvSpPr>
            <a:spLocks/>
          </p:cNvSpPr>
          <p:nvPr/>
        </p:nvSpPr>
        <p:spPr>
          <a:xfrm>
            <a:off x="2810357" y="2316616"/>
            <a:ext cx="4204033" cy="1564090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031CA5D-570D-40B4-31E2-FE293951F16A}"/>
              </a:ext>
            </a:extLst>
          </p:cNvPr>
          <p:cNvSpPr/>
          <p:nvPr/>
        </p:nvSpPr>
        <p:spPr>
          <a:xfrm>
            <a:off x="2869979" y="2463919"/>
            <a:ext cx="107355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 Axis Event Threshold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25DA76-2D11-B568-CD5E-90E72BB51BF7}"/>
              </a:ext>
            </a:extLst>
          </p:cNvPr>
          <p:cNvSpPr/>
          <p:nvPr/>
        </p:nvSpPr>
        <p:spPr>
          <a:xfrm>
            <a:off x="3943530" y="2463919"/>
            <a:ext cx="38389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20.0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9C2D3B1-16DA-F160-A99C-B7104EB3A7C0}"/>
              </a:ext>
            </a:extLst>
          </p:cNvPr>
          <p:cNvSpPr/>
          <p:nvPr/>
        </p:nvSpPr>
        <p:spPr>
          <a:xfrm>
            <a:off x="2869979" y="2718941"/>
            <a:ext cx="11954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 Axis Event Threshold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D761B59-5CC7-1FE4-38D5-9DA67F784803}"/>
              </a:ext>
            </a:extLst>
          </p:cNvPr>
          <p:cNvSpPr/>
          <p:nvPr/>
        </p:nvSpPr>
        <p:spPr>
          <a:xfrm>
            <a:off x="3943530" y="2718941"/>
            <a:ext cx="38389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20.0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8CAD59A-E836-E9D3-D2FB-13D259FCED28}"/>
              </a:ext>
            </a:extLst>
          </p:cNvPr>
          <p:cNvSpPr/>
          <p:nvPr/>
        </p:nvSpPr>
        <p:spPr>
          <a:xfrm>
            <a:off x="2869979" y="2973963"/>
            <a:ext cx="11954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 Axis Event Threshold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528BF00-F319-64E8-B102-07FA4C4C4CD6}"/>
              </a:ext>
            </a:extLst>
          </p:cNvPr>
          <p:cNvSpPr/>
          <p:nvPr/>
        </p:nvSpPr>
        <p:spPr>
          <a:xfrm>
            <a:off x="3943530" y="2973963"/>
            <a:ext cx="38389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20.0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FA1E96C-F938-487D-7377-CCC66121196B}"/>
              </a:ext>
            </a:extLst>
          </p:cNvPr>
          <p:cNvSpPr txBox="1"/>
          <p:nvPr/>
        </p:nvSpPr>
        <p:spPr>
          <a:xfrm>
            <a:off x="2847611" y="2200521"/>
            <a:ext cx="646339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이벤트</a:t>
            </a:r>
            <a:r>
              <a:rPr lang="en-US" altLang="ko-KR" sz="800" b="1" dirty="0"/>
              <a:t> </a:t>
            </a:r>
            <a:r>
              <a:rPr lang="ko-KR" altLang="en-US" sz="800" b="1" dirty="0"/>
              <a:t>설정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BD21001-4201-9B60-EF9D-B78EA39A5C79}"/>
              </a:ext>
            </a:extLst>
          </p:cNvPr>
          <p:cNvSpPr/>
          <p:nvPr/>
        </p:nvSpPr>
        <p:spPr>
          <a:xfrm>
            <a:off x="2869979" y="3268738"/>
            <a:ext cx="11954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오래된 녹화파일 지우기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31DDE4C-D91F-E06F-C642-0E32A861D989}"/>
              </a:ext>
            </a:extLst>
          </p:cNvPr>
          <p:cNvSpPr/>
          <p:nvPr/>
        </p:nvSpPr>
        <p:spPr>
          <a:xfrm>
            <a:off x="3967712" y="3268738"/>
            <a:ext cx="251158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5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71D0011-D14C-E78C-8F78-18B827ED968A}"/>
              </a:ext>
            </a:extLst>
          </p:cNvPr>
          <p:cNvSpPr/>
          <p:nvPr/>
        </p:nvSpPr>
        <p:spPr>
          <a:xfrm>
            <a:off x="4218029" y="3268738"/>
            <a:ext cx="11954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일 이전 영상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074E2A2-C312-3AC9-3F43-5E47DA654395}"/>
              </a:ext>
            </a:extLst>
          </p:cNvPr>
          <p:cNvSpPr/>
          <p:nvPr/>
        </p:nvSpPr>
        <p:spPr>
          <a:xfrm>
            <a:off x="2869979" y="3572970"/>
            <a:ext cx="11954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충돌 영상 녹화 길이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7AF72BA-9B57-5FBB-D35C-F25EFC93D87A}"/>
              </a:ext>
            </a:extLst>
          </p:cNvPr>
          <p:cNvSpPr/>
          <p:nvPr/>
        </p:nvSpPr>
        <p:spPr>
          <a:xfrm>
            <a:off x="3967712" y="3572970"/>
            <a:ext cx="251158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20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758927B-C7F4-E0DC-1228-43A2A03CE31A}"/>
              </a:ext>
            </a:extLst>
          </p:cNvPr>
          <p:cNvSpPr/>
          <p:nvPr/>
        </p:nvSpPr>
        <p:spPr>
          <a:xfrm>
            <a:off x="4218029" y="3572970"/>
            <a:ext cx="11954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64CEA618-1FAB-6188-6643-70893D19E1F9}"/>
              </a:ext>
            </a:extLst>
          </p:cNvPr>
          <p:cNvSpPr/>
          <p:nvPr/>
        </p:nvSpPr>
        <p:spPr>
          <a:xfrm>
            <a:off x="5818370" y="3968524"/>
            <a:ext cx="1196020" cy="25037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err="1"/>
              <a:t>엣지</a:t>
            </a:r>
            <a:r>
              <a:rPr lang="ko-KR" altLang="en-US" sz="800" dirty="0"/>
              <a:t> 플랫폼 적용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3814CB41-9C37-DCCD-BB55-11DF13735CB1}"/>
              </a:ext>
            </a:extLst>
          </p:cNvPr>
          <p:cNvSpPr/>
          <p:nvPr/>
        </p:nvSpPr>
        <p:spPr>
          <a:xfrm>
            <a:off x="2810357" y="3968524"/>
            <a:ext cx="572355" cy="275766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20321514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C52EE-8BF4-516E-155C-27E576938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데이터관리</a:t>
            </a:r>
            <a:r>
              <a:rPr lang="en-US" altLang="ko-KR" dirty="0"/>
              <a:t>-</a:t>
            </a:r>
            <a:r>
              <a:rPr lang="ko-KR" altLang="en-US" dirty="0"/>
              <a:t>데이터저장</a:t>
            </a:r>
          </a:p>
        </p:txBody>
      </p:sp>
    </p:spTree>
    <p:extLst>
      <p:ext uri="{BB962C8B-B14F-4D97-AF65-F5344CB8AC3E}">
        <p14:creationId xmlns:p14="http://schemas.microsoft.com/office/powerpoint/2010/main" val="14445143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755DC-9070-EC52-1D65-846A79234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8329D23-AF3B-C720-06B8-93F2281700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F-030301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A50952-DF2A-0448-36C9-1F74871B45F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데이터관리</a:t>
            </a:r>
            <a:r>
              <a:rPr lang="en-US" altLang="ko-KR" dirty="0"/>
              <a:t>/</a:t>
            </a:r>
            <a:r>
              <a:rPr lang="ko-KR" altLang="en-US" dirty="0"/>
              <a:t>데이터저장</a:t>
            </a:r>
            <a:r>
              <a:rPr lang="en-US" altLang="ko-KR" dirty="0"/>
              <a:t>/Raw Data (</a:t>
            </a:r>
            <a:r>
              <a:rPr lang="ko-KR" altLang="en-US" dirty="0" err="1"/>
              <a:t>엣지</a:t>
            </a:r>
            <a:r>
              <a:rPr lang="ko-KR" altLang="en-US" dirty="0"/>
              <a:t> 플랫폼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4CF196-23D9-CB89-14EB-1CE319789CA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2024-02-21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9E4372-A5FE-4B35-3642-FFCFE38B6E2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38</a:t>
            </a:fld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F1ED36F-7817-850E-0B56-D6FE090B4D5C}"/>
              </a:ext>
            </a:extLst>
          </p:cNvPr>
          <p:cNvGrpSpPr/>
          <p:nvPr/>
        </p:nvGrpSpPr>
        <p:grpSpPr>
          <a:xfrm>
            <a:off x="3569946" y="6266697"/>
            <a:ext cx="2338923" cy="165380"/>
            <a:chOff x="2770984" y="6037777"/>
            <a:chExt cx="2338923" cy="165380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CFC12E1F-2FE5-AD52-6ACF-AC12FD08EEBC}"/>
                </a:ext>
              </a:extLst>
            </p:cNvPr>
            <p:cNvGrpSpPr/>
            <p:nvPr/>
          </p:nvGrpSpPr>
          <p:grpSpPr>
            <a:xfrm>
              <a:off x="2770984" y="6037777"/>
              <a:ext cx="322005" cy="165380"/>
              <a:chOff x="2770984" y="6037777"/>
              <a:chExt cx="322005" cy="165380"/>
            </a:xfrm>
          </p:grpSpPr>
          <p:pic>
            <p:nvPicPr>
              <p:cNvPr id="14" name="그래픽 13">
                <a:extLst>
                  <a:ext uri="{FF2B5EF4-FFF2-40B4-BE49-F238E27FC236}">
                    <a16:creationId xmlns:a16="http://schemas.microsoft.com/office/drawing/2014/main" id="{811444B4-0AEE-5F58-11EA-73DFCAA17B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70984" y="6037777"/>
                <a:ext cx="165380" cy="165380"/>
              </a:xfrm>
              <a:prstGeom prst="rect">
                <a:avLst/>
              </a:prstGeom>
            </p:spPr>
          </p:pic>
          <p:pic>
            <p:nvPicPr>
              <p:cNvPr id="15" name="그래픽 14">
                <a:extLst>
                  <a:ext uri="{FF2B5EF4-FFF2-40B4-BE49-F238E27FC236}">
                    <a16:creationId xmlns:a16="http://schemas.microsoft.com/office/drawing/2014/main" id="{AEEAC4EF-BDF8-2DAE-60DD-1C6F94943F9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38606"/>
              <a:stretch/>
            </p:blipFill>
            <p:spPr>
              <a:xfrm>
                <a:off x="2991455" y="6037777"/>
                <a:ext cx="101534" cy="165380"/>
              </a:xfrm>
              <a:prstGeom prst="rect">
                <a:avLst/>
              </a:prstGeom>
            </p:spPr>
          </p:pic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D7865A1-7670-8286-B834-4FEDDDFCD18A}"/>
                </a:ext>
              </a:extLst>
            </p:cNvPr>
            <p:cNvSpPr txBox="1"/>
            <p:nvPr/>
          </p:nvSpPr>
          <p:spPr>
            <a:xfrm>
              <a:off x="3412256" y="6062954"/>
              <a:ext cx="1056378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700"/>
                <a:t>1   2   3   4   5   6   7   8   9   10</a:t>
              </a:r>
              <a:endParaRPr lang="ko-KR" altLang="en-US" sz="700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0B6AF66-840B-4A3B-33AA-F149F7289422}"/>
                </a:ext>
              </a:extLst>
            </p:cNvPr>
            <p:cNvGrpSpPr/>
            <p:nvPr/>
          </p:nvGrpSpPr>
          <p:grpSpPr>
            <a:xfrm flipH="1">
              <a:off x="4787902" y="6037777"/>
              <a:ext cx="322005" cy="165380"/>
              <a:chOff x="2770984" y="6037777"/>
              <a:chExt cx="322005" cy="165380"/>
            </a:xfrm>
          </p:grpSpPr>
          <p:pic>
            <p:nvPicPr>
              <p:cNvPr id="12" name="그래픽 11">
                <a:extLst>
                  <a:ext uri="{FF2B5EF4-FFF2-40B4-BE49-F238E27FC236}">
                    <a16:creationId xmlns:a16="http://schemas.microsoft.com/office/drawing/2014/main" id="{D06E9688-482A-4762-A9E4-6D93DE5CD1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70984" y="6037777"/>
                <a:ext cx="165380" cy="165380"/>
              </a:xfrm>
              <a:prstGeom prst="rect">
                <a:avLst/>
              </a:prstGeom>
            </p:spPr>
          </p:pic>
          <p:pic>
            <p:nvPicPr>
              <p:cNvPr id="13" name="그래픽 12">
                <a:extLst>
                  <a:ext uri="{FF2B5EF4-FFF2-40B4-BE49-F238E27FC236}">
                    <a16:creationId xmlns:a16="http://schemas.microsoft.com/office/drawing/2014/main" id="{0BE88A93-CCE2-3FFF-8CB0-26A19ADA90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38606"/>
              <a:stretch/>
            </p:blipFill>
            <p:spPr>
              <a:xfrm>
                <a:off x="2991455" y="6037777"/>
                <a:ext cx="101534" cy="165380"/>
              </a:xfrm>
              <a:prstGeom prst="rect">
                <a:avLst/>
              </a:prstGeom>
            </p:spPr>
          </p:pic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1F6DFEA-C028-9F7E-75AC-A664052F20A9}"/>
              </a:ext>
            </a:extLst>
          </p:cNvPr>
          <p:cNvGrpSpPr/>
          <p:nvPr/>
        </p:nvGrpSpPr>
        <p:grpSpPr>
          <a:xfrm>
            <a:off x="8206762" y="2096175"/>
            <a:ext cx="705924" cy="185903"/>
            <a:chOff x="6510215" y="2526963"/>
            <a:chExt cx="705924" cy="185903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6F9BAFDE-A939-E740-0A4E-7AEE509DF064}"/>
                </a:ext>
              </a:extLst>
            </p:cNvPr>
            <p:cNvSpPr/>
            <p:nvPr/>
          </p:nvSpPr>
          <p:spPr>
            <a:xfrm>
              <a:off x="6510215" y="2526963"/>
              <a:ext cx="705924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/>
                <a:t>   다운로드</a:t>
              </a:r>
            </a:p>
          </p:txBody>
        </p:sp>
        <p:pic>
          <p:nvPicPr>
            <p:cNvPr id="18" name="그래픽 17">
              <a:extLst>
                <a:ext uri="{FF2B5EF4-FFF2-40B4-BE49-F238E27FC236}">
                  <a16:creationId xmlns:a16="http://schemas.microsoft.com/office/drawing/2014/main" id="{5668A722-1F3D-00BD-BD90-37198B83D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74556" y="2562832"/>
              <a:ext cx="114165" cy="114165"/>
            </a:xfrm>
            <a:prstGeom prst="rect">
              <a:avLst/>
            </a:prstGeom>
          </p:spPr>
        </p:pic>
      </p:grp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05C22DFD-EE3E-31A6-A72D-F4ECA8F76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831113"/>
              </p:ext>
            </p:extLst>
          </p:nvPr>
        </p:nvGraphicFramePr>
        <p:xfrm>
          <a:off x="689038" y="2426146"/>
          <a:ext cx="8145081" cy="360139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61975">
                  <a:extLst>
                    <a:ext uri="{9D8B030D-6E8A-4147-A177-3AD203B41FA5}">
                      <a16:colId xmlns:a16="http://schemas.microsoft.com/office/drawing/2014/main" val="2938707336"/>
                    </a:ext>
                  </a:extLst>
                </a:gridCol>
                <a:gridCol w="1048976">
                  <a:extLst>
                    <a:ext uri="{9D8B030D-6E8A-4147-A177-3AD203B41FA5}">
                      <a16:colId xmlns:a16="http://schemas.microsoft.com/office/drawing/2014/main" val="216564164"/>
                    </a:ext>
                  </a:extLst>
                </a:gridCol>
                <a:gridCol w="849591">
                  <a:extLst>
                    <a:ext uri="{9D8B030D-6E8A-4147-A177-3AD203B41FA5}">
                      <a16:colId xmlns:a16="http://schemas.microsoft.com/office/drawing/2014/main" val="1078662997"/>
                    </a:ext>
                  </a:extLst>
                </a:gridCol>
                <a:gridCol w="1189428">
                  <a:extLst>
                    <a:ext uri="{9D8B030D-6E8A-4147-A177-3AD203B41FA5}">
                      <a16:colId xmlns:a16="http://schemas.microsoft.com/office/drawing/2014/main" val="2587584602"/>
                    </a:ext>
                  </a:extLst>
                </a:gridCol>
                <a:gridCol w="958403">
                  <a:extLst>
                    <a:ext uri="{9D8B030D-6E8A-4147-A177-3AD203B41FA5}">
                      <a16:colId xmlns:a16="http://schemas.microsoft.com/office/drawing/2014/main" val="4235854882"/>
                    </a:ext>
                  </a:extLst>
                </a:gridCol>
                <a:gridCol w="1080933">
                  <a:extLst>
                    <a:ext uri="{9D8B030D-6E8A-4147-A177-3AD203B41FA5}">
                      <a16:colId xmlns:a16="http://schemas.microsoft.com/office/drawing/2014/main" val="1593664709"/>
                    </a:ext>
                  </a:extLst>
                </a:gridCol>
                <a:gridCol w="1013375">
                  <a:extLst>
                    <a:ext uri="{9D8B030D-6E8A-4147-A177-3AD203B41FA5}">
                      <a16:colId xmlns:a16="http://schemas.microsoft.com/office/drawing/2014/main" val="735001338"/>
                    </a:ext>
                  </a:extLst>
                </a:gridCol>
                <a:gridCol w="704536">
                  <a:extLst>
                    <a:ext uri="{9D8B030D-6E8A-4147-A177-3AD203B41FA5}">
                      <a16:colId xmlns:a16="http://schemas.microsoft.com/office/drawing/2014/main" val="3827707647"/>
                    </a:ext>
                  </a:extLst>
                </a:gridCol>
                <a:gridCol w="937864">
                  <a:extLst>
                    <a:ext uri="{9D8B030D-6E8A-4147-A177-3AD203B41FA5}">
                      <a16:colId xmlns:a16="http://schemas.microsoft.com/office/drawing/2014/main" val="1245413509"/>
                    </a:ext>
                  </a:extLst>
                </a:gridCol>
              </a:tblGrid>
              <a:tr h="2770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ID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수신일자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err="1">
                          <a:effectLst/>
                        </a:rPr>
                        <a:t>교량명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채널번호</a:t>
                      </a: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센서명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기준치</a:t>
                      </a: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측정치</a:t>
                      </a: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</a:t>
                      </a: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3480941800"/>
                  </a:ext>
                </a:extLst>
              </a:tr>
              <a:tr h="2770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맑은 고딕" panose="020B0503020000020004" pitchFamily="50" charset="-127"/>
                        </a:rPr>
                        <a:t>2023-05-10 14:0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맑은 고딕" panose="020B0503020000020004" pitchFamily="50" charset="-127"/>
                        </a:rPr>
                        <a:t>벌교대교</a:t>
                      </a: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벌교대교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엣지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벌교대교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로거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0.1215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맑은 고딕" panose="020B0503020000020004" pitchFamily="50" charset="-127"/>
                        </a:rPr>
                        <a:t>0.1111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맑은 고딕" panose="020B0503020000020004" pitchFamily="50" charset="-127"/>
                        </a:rPr>
                        <a:t>0.11212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1791290605"/>
                  </a:ext>
                </a:extLst>
              </a:tr>
              <a:tr h="277030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2613583760"/>
                  </a:ext>
                </a:extLst>
              </a:tr>
              <a:tr h="277030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909815786"/>
                  </a:ext>
                </a:extLst>
              </a:tr>
              <a:tr h="277030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592482237"/>
                  </a:ext>
                </a:extLst>
              </a:tr>
              <a:tr h="277030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1723236787"/>
                  </a:ext>
                </a:extLst>
              </a:tr>
              <a:tr h="277030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3081596350"/>
                  </a:ext>
                </a:extLst>
              </a:tr>
              <a:tr h="277030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1212953029"/>
                  </a:ext>
                </a:extLst>
              </a:tr>
              <a:tr h="277030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2759799442"/>
                  </a:ext>
                </a:extLst>
              </a:tr>
              <a:tr h="277030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3091348572"/>
                  </a:ext>
                </a:extLst>
              </a:tr>
              <a:tr h="277030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2049473705"/>
                  </a:ext>
                </a:extLst>
              </a:tr>
              <a:tr h="277030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2379277450"/>
                  </a:ext>
                </a:extLst>
              </a:tr>
              <a:tr h="277030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442386631"/>
                  </a:ext>
                </a:extLst>
              </a:tr>
            </a:tbl>
          </a:graphicData>
        </a:graphic>
      </p:graphicFrame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808FDC68-3645-B863-EEF4-34D8BFD327EF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91381787-528B-EF6B-74FA-7BCFB1B124DA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597853B8-EB54-080F-7496-07255CEFB2B8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FE81E4C2-2F90-F8BE-76A8-1193BDD0DC8D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524EA023-1669-B622-6527-0C733F0406A9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8F6FC58F-8F39-9E86-9231-E059B1976393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EB98BB33-6356-DA0B-A1F9-BD859F4C3712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FE6AA051-EE1F-46FA-AE87-788418E67D04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D7B6CF37-4258-7546-0096-DE5BE0A44769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58D0E2FE-B656-F5FA-1A2C-2722F3141100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84FC2866-386B-E2B9-6851-8A6094BA4A44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B4522DA5-9E04-9315-778A-FEB1C59D3BD7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5107F266-0A3E-28A2-E53F-0C74FC7B9C41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12D16DDF-0C12-8F89-59AC-95C80550E430}"/>
              </a:ext>
            </a:extLst>
          </p:cNvPr>
          <p:cNvSpPr/>
          <p:nvPr/>
        </p:nvSpPr>
        <p:spPr>
          <a:xfrm>
            <a:off x="564216" y="984360"/>
            <a:ext cx="8510745" cy="674509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6765E6BF-107E-059D-CA7A-A7EC62C14811}"/>
              </a:ext>
            </a:extLst>
          </p:cNvPr>
          <p:cNvSpPr/>
          <p:nvPr/>
        </p:nvSpPr>
        <p:spPr>
          <a:xfrm>
            <a:off x="1139958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본부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F833DD5B-BDB4-D0F4-5FCC-1EABAD4067D8}"/>
              </a:ext>
            </a:extLst>
          </p:cNvPr>
          <p:cNvSpPr txBox="1"/>
          <p:nvPr/>
        </p:nvSpPr>
        <p:spPr>
          <a:xfrm>
            <a:off x="650790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/>
              <a:t>관리부서</a:t>
            </a: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DA94351C-7AE3-09E1-983E-F07A3AAE058C}"/>
              </a:ext>
            </a:extLst>
          </p:cNvPr>
          <p:cNvSpPr/>
          <p:nvPr/>
        </p:nvSpPr>
        <p:spPr>
          <a:xfrm>
            <a:off x="3944844" y="1098395"/>
            <a:ext cx="197289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서해안고속도로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6BCE5966-A83B-43C7-57EF-71CC63EE188E}"/>
              </a:ext>
            </a:extLst>
          </p:cNvPr>
          <p:cNvSpPr txBox="1"/>
          <p:nvPr/>
        </p:nvSpPr>
        <p:spPr>
          <a:xfrm>
            <a:off x="3379241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관리노선</a:t>
            </a: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786FDCA0-FAE7-26C8-40EA-B1402E89E316}"/>
              </a:ext>
            </a:extLst>
          </p:cNvPr>
          <p:cNvSpPr/>
          <p:nvPr/>
        </p:nvSpPr>
        <p:spPr>
          <a:xfrm>
            <a:off x="217411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관리소</a:t>
            </a: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9236AE3A-6371-D809-9524-89AE3663BAAC}"/>
              </a:ext>
            </a:extLst>
          </p:cNvPr>
          <p:cNvSpPr/>
          <p:nvPr/>
        </p:nvSpPr>
        <p:spPr>
          <a:xfrm>
            <a:off x="653520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서해대교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6BE0AB52-5B70-6501-4422-7E9AB31EDC99}"/>
              </a:ext>
            </a:extLst>
          </p:cNvPr>
          <p:cNvSpPr txBox="1"/>
          <p:nvPr/>
        </p:nvSpPr>
        <p:spPr>
          <a:xfrm>
            <a:off x="6241645" y="110827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</a:t>
            </a:r>
          </a:p>
        </p:txBody>
      </p: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D428E04B-D692-3466-A96E-4442B22AEAA1}"/>
              </a:ext>
            </a:extLst>
          </p:cNvPr>
          <p:cNvGrpSpPr/>
          <p:nvPr/>
        </p:nvGrpSpPr>
        <p:grpSpPr>
          <a:xfrm>
            <a:off x="7418559" y="1178952"/>
            <a:ext cx="41784" cy="37048"/>
            <a:chOff x="7395066" y="3990095"/>
            <a:chExt cx="41784" cy="37048"/>
          </a:xfrm>
        </p:grpSpPr>
        <p:cxnSp>
          <p:nvCxnSpPr>
            <p:cNvPr id="205" name="직선 연결선 204">
              <a:extLst>
                <a:ext uri="{FF2B5EF4-FFF2-40B4-BE49-F238E27FC236}">
                  <a16:creationId xmlns:a16="http://schemas.microsoft.com/office/drawing/2014/main" id="{443A4B67-89B3-4375-9551-C96F5C299B66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>
              <a:extLst>
                <a:ext uri="{FF2B5EF4-FFF2-40B4-BE49-F238E27FC236}">
                  <a16:creationId xmlns:a16="http://schemas.microsoft.com/office/drawing/2014/main" id="{3B1609C3-0560-FD60-D0EE-FA5C433894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F0745188-F3C5-045A-5247-77BC3FAB98F1}"/>
              </a:ext>
            </a:extLst>
          </p:cNvPr>
          <p:cNvGrpSpPr/>
          <p:nvPr/>
        </p:nvGrpSpPr>
        <p:grpSpPr>
          <a:xfrm>
            <a:off x="5788358" y="1178952"/>
            <a:ext cx="41784" cy="37048"/>
            <a:chOff x="7395066" y="3990095"/>
            <a:chExt cx="41784" cy="37048"/>
          </a:xfrm>
        </p:grpSpPr>
        <p:cxnSp>
          <p:nvCxnSpPr>
            <p:cNvPr id="208" name="직선 연결선 207">
              <a:extLst>
                <a:ext uri="{FF2B5EF4-FFF2-40B4-BE49-F238E27FC236}">
                  <a16:creationId xmlns:a16="http://schemas.microsoft.com/office/drawing/2014/main" id="{2DC56123-1810-2C8E-1447-507EE0CD0D34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>
              <a:extLst>
                <a:ext uri="{FF2B5EF4-FFF2-40B4-BE49-F238E27FC236}">
                  <a16:creationId xmlns:a16="http://schemas.microsoft.com/office/drawing/2014/main" id="{B09223AB-9897-45E0-57A6-11AB25F36C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E2D94D95-6988-A233-54BA-E0960621385D}"/>
              </a:ext>
            </a:extLst>
          </p:cNvPr>
          <p:cNvGrpSpPr/>
          <p:nvPr/>
        </p:nvGrpSpPr>
        <p:grpSpPr>
          <a:xfrm>
            <a:off x="3033623" y="1178952"/>
            <a:ext cx="41784" cy="37048"/>
            <a:chOff x="7395066" y="3990095"/>
            <a:chExt cx="41784" cy="37048"/>
          </a:xfrm>
        </p:grpSpPr>
        <p:cxnSp>
          <p:nvCxnSpPr>
            <p:cNvPr id="211" name="직선 연결선 210">
              <a:extLst>
                <a:ext uri="{FF2B5EF4-FFF2-40B4-BE49-F238E27FC236}">
                  <a16:creationId xmlns:a16="http://schemas.microsoft.com/office/drawing/2014/main" id="{426FA6EF-AFBD-C25F-9CA6-83CB8D69A247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>
              <a:extLst>
                <a:ext uri="{FF2B5EF4-FFF2-40B4-BE49-F238E27FC236}">
                  <a16:creationId xmlns:a16="http://schemas.microsoft.com/office/drawing/2014/main" id="{93F0C2BB-F6B8-B6A7-97E7-D1F9E71191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191F4DC4-E517-DF52-3BB7-8AB5A41B1BE6}"/>
              </a:ext>
            </a:extLst>
          </p:cNvPr>
          <p:cNvGrpSpPr/>
          <p:nvPr/>
        </p:nvGrpSpPr>
        <p:grpSpPr>
          <a:xfrm>
            <a:off x="2002836" y="1178952"/>
            <a:ext cx="41784" cy="37048"/>
            <a:chOff x="7395066" y="3990095"/>
            <a:chExt cx="41784" cy="37048"/>
          </a:xfrm>
        </p:grpSpPr>
        <p:cxnSp>
          <p:nvCxnSpPr>
            <p:cNvPr id="214" name="직선 연결선 213">
              <a:extLst>
                <a:ext uri="{FF2B5EF4-FFF2-40B4-BE49-F238E27FC236}">
                  <a16:creationId xmlns:a16="http://schemas.microsoft.com/office/drawing/2014/main" id="{73C25D69-0B81-C70A-7CF0-D6F533E9B656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>
              <a:extLst>
                <a:ext uri="{FF2B5EF4-FFF2-40B4-BE49-F238E27FC236}">
                  <a16:creationId xmlns:a16="http://schemas.microsoft.com/office/drawing/2014/main" id="{8265EF75-C668-B114-C455-D72B7377F7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F5A92267-3B60-E71C-4A31-FD592C408E88}"/>
              </a:ext>
            </a:extLst>
          </p:cNvPr>
          <p:cNvSpPr/>
          <p:nvPr/>
        </p:nvSpPr>
        <p:spPr>
          <a:xfrm>
            <a:off x="564216" y="1999468"/>
            <a:ext cx="8510745" cy="4483709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731B7DDC-5D65-CD2D-2AA5-8AC39243C2D1}"/>
              </a:ext>
            </a:extLst>
          </p:cNvPr>
          <p:cNvGrpSpPr/>
          <p:nvPr/>
        </p:nvGrpSpPr>
        <p:grpSpPr>
          <a:xfrm>
            <a:off x="3261588" y="1390965"/>
            <a:ext cx="705600" cy="185903"/>
            <a:chOff x="3092989" y="2526963"/>
            <a:chExt cx="705600" cy="185903"/>
          </a:xfrm>
        </p:grpSpPr>
        <p:sp>
          <p:nvSpPr>
            <p:cNvPr id="218" name="사각형: 둥근 모서리 217">
              <a:extLst>
                <a:ext uri="{FF2B5EF4-FFF2-40B4-BE49-F238E27FC236}">
                  <a16:creationId xmlns:a16="http://schemas.microsoft.com/office/drawing/2014/main" id="{C277BD22-2F15-73A8-E5B7-73387397DE65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219" name="그래픽 218">
              <a:extLst>
                <a:ext uri="{FF2B5EF4-FFF2-40B4-BE49-F238E27FC236}">
                  <a16:creationId xmlns:a16="http://schemas.microsoft.com/office/drawing/2014/main" id="{CEB6F368-CAFF-3918-2292-0D5729DC3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20594B9E-4916-412F-CFDF-1A9EA3B6EB8D}"/>
              </a:ext>
            </a:extLst>
          </p:cNvPr>
          <p:cNvSpPr/>
          <p:nvPr/>
        </p:nvSpPr>
        <p:spPr>
          <a:xfrm>
            <a:off x="8834119" y="2421653"/>
            <a:ext cx="107769" cy="360139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D3ED406F-BA55-8A34-30E7-4BB1FD803E18}"/>
              </a:ext>
            </a:extLst>
          </p:cNvPr>
          <p:cNvSpPr/>
          <p:nvPr/>
        </p:nvSpPr>
        <p:spPr>
          <a:xfrm>
            <a:off x="8868715" y="2497754"/>
            <a:ext cx="46770" cy="59303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3D32C6B0-1D18-9A0E-4005-DE3A81097269}"/>
              </a:ext>
            </a:extLst>
          </p:cNvPr>
          <p:cNvSpPr txBox="1"/>
          <p:nvPr/>
        </p:nvSpPr>
        <p:spPr>
          <a:xfrm>
            <a:off x="650790" y="1384192"/>
            <a:ext cx="835733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 err="1"/>
              <a:t>엣지</a:t>
            </a:r>
            <a:r>
              <a:rPr lang="ko-KR" altLang="en-US" sz="800" b="1" dirty="0"/>
              <a:t> 플랫폼 종류</a:t>
            </a:r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FDC7C795-C44C-EC3C-B5A3-380378DA99D6}"/>
              </a:ext>
            </a:extLst>
          </p:cNvPr>
          <p:cNvSpPr/>
          <p:nvPr/>
        </p:nvSpPr>
        <p:spPr>
          <a:xfrm>
            <a:off x="1574475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865FD35C-0F5B-DE5D-AE22-551AD7CEAC5B}"/>
              </a:ext>
            </a:extLst>
          </p:cNvPr>
          <p:cNvSpPr/>
          <p:nvPr/>
        </p:nvSpPr>
        <p:spPr>
          <a:xfrm>
            <a:off x="1683703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노후</a:t>
            </a:r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FCEEE513-4C2D-AFE2-CE5A-5904582581F5}"/>
              </a:ext>
            </a:extLst>
          </p:cNvPr>
          <p:cNvSpPr/>
          <p:nvPr/>
        </p:nvSpPr>
        <p:spPr>
          <a:xfrm>
            <a:off x="2109538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6CD32F33-0912-6697-EFEF-E66473F9663A}"/>
              </a:ext>
            </a:extLst>
          </p:cNvPr>
          <p:cNvSpPr/>
          <p:nvPr/>
        </p:nvSpPr>
        <p:spPr>
          <a:xfrm>
            <a:off x="2218766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화재</a:t>
            </a:r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6E0B1725-17DE-C609-25C2-0DB8C32E2114}"/>
              </a:ext>
            </a:extLst>
          </p:cNvPr>
          <p:cNvSpPr/>
          <p:nvPr/>
        </p:nvSpPr>
        <p:spPr>
          <a:xfrm>
            <a:off x="2639615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9AA87014-4BD5-1ACF-7A0A-54035989621E}"/>
              </a:ext>
            </a:extLst>
          </p:cNvPr>
          <p:cNvSpPr/>
          <p:nvPr/>
        </p:nvSpPr>
        <p:spPr>
          <a:xfrm>
            <a:off x="2743099" y="1377104"/>
            <a:ext cx="44573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충돌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5D7399A7-D037-03D0-6324-FABD405FD765}"/>
              </a:ext>
            </a:extLst>
          </p:cNvPr>
          <p:cNvSpPr txBox="1"/>
          <p:nvPr/>
        </p:nvSpPr>
        <p:spPr>
          <a:xfrm>
            <a:off x="610170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노후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00951B7A-1175-C058-4703-6C050A002398}"/>
              </a:ext>
            </a:extLst>
          </p:cNvPr>
          <p:cNvSpPr txBox="1"/>
          <p:nvPr/>
        </p:nvSpPr>
        <p:spPr>
          <a:xfrm>
            <a:off x="920758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화재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01A37B9C-50C1-5758-1C12-3D1D3E4E10F6}"/>
              </a:ext>
            </a:extLst>
          </p:cNvPr>
          <p:cNvSpPr txBox="1"/>
          <p:nvPr/>
        </p:nvSpPr>
        <p:spPr>
          <a:xfrm>
            <a:off x="1235829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충돌</a:t>
            </a:r>
          </a:p>
        </p:txBody>
      </p:sp>
      <p:graphicFrame>
        <p:nvGraphicFramePr>
          <p:cNvPr id="340" name="표 15">
            <a:extLst>
              <a:ext uri="{FF2B5EF4-FFF2-40B4-BE49-F238E27FC236}">
                <a16:creationId xmlns:a16="http://schemas.microsoft.com/office/drawing/2014/main" id="{30F7B384-D31D-0169-C9DA-5FB061456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986446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341" name="표 340">
            <a:extLst>
              <a:ext uri="{FF2B5EF4-FFF2-40B4-BE49-F238E27FC236}">
                <a16:creationId xmlns:a16="http://schemas.microsoft.com/office/drawing/2014/main" id="{62625F61-E0F3-01ED-9455-398FCE15B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42418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342" name="TextBox 341">
            <a:extLst>
              <a:ext uri="{FF2B5EF4-FFF2-40B4-BE49-F238E27FC236}">
                <a16:creationId xmlns:a16="http://schemas.microsoft.com/office/drawing/2014/main" id="{63D2CAF1-90A0-1D47-C95C-614234EC6EF2}"/>
              </a:ext>
            </a:extLst>
          </p:cNvPr>
          <p:cNvSpPr txBox="1"/>
          <p:nvPr/>
        </p:nvSpPr>
        <p:spPr>
          <a:xfrm rot="20940080">
            <a:off x="3223513" y="1786350"/>
            <a:ext cx="24121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적정 컨텐츠 구상</a:t>
            </a:r>
            <a:r>
              <a:rPr lang="en-US" altLang="ko-KR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적용 필요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262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27EB3F5-013C-7B0E-6A5D-4FD1CF8AF1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F-030302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72954D-67BE-A4FF-2825-9DC7A5043C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데이터관리</a:t>
            </a:r>
            <a:r>
              <a:rPr lang="en-US" altLang="ko-KR" dirty="0"/>
              <a:t>/</a:t>
            </a:r>
            <a:r>
              <a:rPr lang="ko-KR" altLang="en-US" dirty="0"/>
              <a:t>데이터저장</a:t>
            </a:r>
            <a:r>
              <a:rPr lang="en-US" altLang="ko-KR" dirty="0"/>
              <a:t>/Analysis Data (</a:t>
            </a:r>
            <a:r>
              <a:rPr lang="ko-KR" altLang="en-US" dirty="0"/>
              <a:t>연구원 </a:t>
            </a:r>
            <a:r>
              <a:rPr lang="ko-KR" altLang="en-US" dirty="0" err="1"/>
              <a:t>내부망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169564-0BF0-A046-8905-DD821D81149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2024-02-21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D48A90-5F51-21D1-C4DB-4F993F07B7A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176920-F895-1272-F375-5CA5009C93B8}"/>
              </a:ext>
            </a:extLst>
          </p:cNvPr>
          <p:cNvSpPr txBox="1"/>
          <p:nvPr/>
        </p:nvSpPr>
        <p:spPr>
          <a:xfrm rot="20940080">
            <a:off x="3223513" y="1786350"/>
            <a:ext cx="24121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적정 컨텐츠 구상</a:t>
            </a:r>
            <a:r>
              <a:rPr lang="en-US" altLang="ko-KR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적용 필요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graphicFrame>
        <p:nvGraphicFramePr>
          <p:cNvPr id="7" name="표 15">
            <a:extLst>
              <a:ext uri="{FF2B5EF4-FFF2-40B4-BE49-F238E27FC236}">
                <a16:creationId xmlns:a16="http://schemas.microsoft.com/office/drawing/2014/main" id="{1DA15C16-65D5-435D-B57B-425D8284D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444225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975B56-446A-70A1-3922-6C41C1C2B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442862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057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31E86-3844-91DD-B95E-252FD5B87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88" y="345299"/>
            <a:ext cx="10515600" cy="471028"/>
          </a:xfrm>
        </p:spPr>
        <p:txBody>
          <a:bodyPr/>
          <a:lstStyle/>
          <a:p>
            <a:r>
              <a:rPr lang="ko-KR" altLang="en-US" dirty="0"/>
              <a:t>메뉴 구성도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B25275B-D14D-61C9-F612-40C431AFF619}"/>
              </a:ext>
            </a:extLst>
          </p:cNvPr>
          <p:cNvSpPr/>
          <p:nvPr/>
        </p:nvSpPr>
        <p:spPr>
          <a:xfrm>
            <a:off x="382588" y="890834"/>
            <a:ext cx="11466512" cy="471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B1D3E47-9ECF-4304-C414-82D763122A01}"/>
              </a:ext>
            </a:extLst>
          </p:cNvPr>
          <p:cNvSpPr/>
          <p:nvPr/>
        </p:nvSpPr>
        <p:spPr>
          <a:xfrm>
            <a:off x="1371600" y="2076441"/>
            <a:ext cx="1222560" cy="3768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/>
              <a:t>종합현황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01566F0-5427-D9CC-1055-8D47CAC986C6}"/>
              </a:ext>
            </a:extLst>
          </p:cNvPr>
          <p:cNvSpPr/>
          <p:nvPr/>
        </p:nvSpPr>
        <p:spPr>
          <a:xfrm>
            <a:off x="7092078" y="2076441"/>
            <a:ext cx="1222560" cy="3768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/>
              <a:t>시스템 관리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6427C01-FBF7-7F65-E97B-C629AEB32A98}"/>
              </a:ext>
            </a:extLst>
          </p:cNvPr>
          <p:cNvSpPr/>
          <p:nvPr/>
        </p:nvSpPr>
        <p:spPr>
          <a:xfrm>
            <a:off x="5155105" y="2076443"/>
            <a:ext cx="1222560" cy="3768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/>
              <a:t>데이터 관리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EABF589-8A43-6CB1-E9AE-73DA94DC87FB}"/>
              </a:ext>
            </a:extLst>
          </p:cNvPr>
          <p:cNvSpPr/>
          <p:nvPr/>
        </p:nvSpPr>
        <p:spPr>
          <a:xfrm>
            <a:off x="7092078" y="2587204"/>
            <a:ext cx="1222559" cy="2558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/>
              <a:t>교량정보관리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72C39D7-1C38-EF0F-CDDF-5393D2EE2E97}"/>
              </a:ext>
            </a:extLst>
          </p:cNvPr>
          <p:cNvSpPr/>
          <p:nvPr/>
        </p:nvSpPr>
        <p:spPr>
          <a:xfrm>
            <a:off x="7092077" y="2963105"/>
            <a:ext cx="1222558" cy="2558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/>
              <a:t>사용자관리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2662E21-DC4D-B7AF-3BB6-122D534B16AC}"/>
              </a:ext>
            </a:extLst>
          </p:cNvPr>
          <p:cNvSpPr/>
          <p:nvPr/>
        </p:nvSpPr>
        <p:spPr>
          <a:xfrm>
            <a:off x="5155105" y="2627630"/>
            <a:ext cx="1222558" cy="2558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/>
              <a:t>데이터 분석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6F46A6C-9F1B-50D8-ED57-46E881D90200}"/>
              </a:ext>
            </a:extLst>
          </p:cNvPr>
          <p:cNvSpPr/>
          <p:nvPr/>
        </p:nvSpPr>
        <p:spPr>
          <a:xfrm>
            <a:off x="5155105" y="4174168"/>
            <a:ext cx="1222558" cy="2558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/>
              <a:t>데이터 저장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F05D34F-4D17-3DDD-469F-D8B77AC42A1C}"/>
              </a:ext>
            </a:extLst>
          </p:cNvPr>
          <p:cNvSpPr/>
          <p:nvPr/>
        </p:nvSpPr>
        <p:spPr>
          <a:xfrm>
            <a:off x="1367216" y="2627631"/>
            <a:ext cx="1222560" cy="2558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/>
              <a:t>대시보드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8AE8A65-A6B0-E001-AE61-ADFFA5D73859}"/>
              </a:ext>
            </a:extLst>
          </p:cNvPr>
          <p:cNvSpPr/>
          <p:nvPr/>
        </p:nvSpPr>
        <p:spPr>
          <a:xfrm>
            <a:off x="7092077" y="3349866"/>
            <a:ext cx="1222558" cy="2558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/>
              <a:t>노후감시정보관리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F69FC51-708F-4DB8-B0AB-5E52424E8A4D}"/>
              </a:ext>
            </a:extLst>
          </p:cNvPr>
          <p:cNvSpPr/>
          <p:nvPr/>
        </p:nvSpPr>
        <p:spPr>
          <a:xfrm>
            <a:off x="8822235" y="2076441"/>
            <a:ext cx="1222560" cy="3768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/>
              <a:t>로그인</a:t>
            </a:r>
            <a:endParaRPr lang="ko-KR" altLang="en-US" sz="100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DF8D7A6-5E75-B7E3-D53C-AC1F727F0523}"/>
              </a:ext>
            </a:extLst>
          </p:cNvPr>
          <p:cNvSpPr/>
          <p:nvPr/>
        </p:nvSpPr>
        <p:spPr>
          <a:xfrm>
            <a:off x="5155105" y="3262829"/>
            <a:ext cx="1222558" cy="2558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/>
              <a:t>데이터 수집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25003B-4CE1-CA00-6A29-90103856D2DD}"/>
              </a:ext>
            </a:extLst>
          </p:cNvPr>
          <p:cNvSpPr txBox="1"/>
          <p:nvPr/>
        </p:nvSpPr>
        <p:spPr>
          <a:xfrm>
            <a:off x="1367216" y="2879845"/>
            <a:ext cx="1222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- </a:t>
            </a:r>
            <a:r>
              <a:rPr lang="ko-KR" altLang="en-US" sz="600" dirty="0"/>
              <a:t>종합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노후세부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화재세부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충돌세부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2396513-644F-FEAA-B89A-CA1065AF86B7}"/>
              </a:ext>
            </a:extLst>
          </p:cNvPr>
          <p:cNvSpPr/>
          <p:nvPr/>
        </p:nvSpPr>
        <p:spPr>
          <a:xfrm>
            <a:off x="3246665" y="2076441"/>
            <a:ext cx="1222560" cy="3768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/>
              <a:t>시스템 운영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B536CFCA-7E22-7D23-3899-4BAEFFE31156}"/>
              </a:ext>
            </a:extLst>
          </p:cNvPr>
          <p:cNvSpPr/>
          <p:nvPr/>
        </p:nvSpPr>
        <p:spPr>
          <a:xfrm>
            <a:off x="3246663" y="2627630"/>
            <a:ext cx="1222558" cy="2558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/>
              <a:t>유지관리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C64A46D-EC82-19D0-A7DC-EAF23D7776E6}"/>
              </a:ext>
            </a:extLst>
          </p:cNvPr>
          <p:cNvSpPr/>
          <p:nvPr/>
        </p:nvSpPr>
        <p:spPr>
          <a:xfrm>
            <a:off x="3246663" y="3788787"/>
            <a:ext cx="1222558" cy="2558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/>
              <a:t>데이터 조회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5807B8-D24C-E561-A2C0-0A514998CCFE}"/>
              </a:ext>
            </a:extLst>
          </p:cNvPr>
          <p:cNvSpPr txBox="1"/>
          <p:nvPr/>
        </p:nvSpPr>
        <p:spPr>
          <a:xfrm>
            <a:off x="3246662" y="2879623"/>
            <a:ext cx="14692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- </a:t>
            </a:r>
            <a:r>
              <a:rPr lang="ko-KR" altLang="en-US" sz="600" dirty="0"/>
              <a:t>정기</a:t>
            </a:r>
            <a:r>
              <a:rPr lang="en-US" altLang="ko-KR" sz="600" dirty="0"/>
              <a:t>/</a:t>
            </a:r>
            <a:r>
              <a:rPr lang="ko-KR" altLang="en-US" sz="600" dirty="0"/>
              <a:t>이벤트 보고서</a:t>
            </a:r>
            <a:r>
              <a:rPr lang="en-US" altLang="ko-KR" sz="600" dirty="0"/>
              <a:t> </a:t>
            </a:r>
            <a:r>
              <a:rPr lang="ko-KR" altLang="en-US" sz="600" dirty="0"/>
              <a:t>작성 및 정보관리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정기</a:t>
            </a:r>
            <a:r>
              <a:rPr lang="en-US" altLang="ko-KR" sz="600" dirty="0"/>
              <a:t>/</a:t>
            </a:r>
            <a:r>
              <a:rPr lang="ko-KR" altLang="en-US" sz="600" dirty="0"/>
              <a:t>이벤트</a:t>
            </a:r>
            <a:r>
              <a:rPr lang="en-US" altLang="ko-KR" sz="600" dirty="0"/>
              <a:t> </a:t>
            </a:r>
            <a:r>
              <a:rPr lang="ko-KR" altLang="en-US" sz="600" dirty="0"/>
              <a:t>보고서</a:t>
            </a:r>
            <a:r>
              <a:rPr lang="en-US" altLang="ko-KR" sz="600" dirty="0"/>
              <a:t> </a:t>
            </a:r>
            <a:r>
              <a:rPr lang="ko-KR" altLang="en-US" sz="600" dirty="0"/>
              <a:t>노후 상세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정기</a:t>
            </a:r>
            <a:r>
              <a:rPr lang="en-US" altLang="ko-KR" sz="600" dirty="0"/>
              <a:t>/</a:t>
            </a:r>
            <a:r>
              <a:rPr lang="ko-KR" altLang="en-US" sz="600" dirty="0"/>
              <a:t>이벤트 보고서</a:t>
            </a:r>
            <a:r>
              <a:rPr lang="en-US" altLang="ko-KR" sz="600" dirty="0"/>
              <a:t> </a:t>
            </a:r>
            <a:r>
              <a:rPr lang="ko-KR" altLang="en-US" sz="600" dirty="0"/>
              <a:t>화재 상세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정기</a:t>
            </a:r>
            <a:r>
              <a:rPr lang="en-US" altLang="ko-KR" sz="600" dirty="0"/>
              <a:t>/</a:t>
            </a:r>
            <a:r>
              <a:rPr lang="ko-KR" altLang="en-US" sz="600" dirty="0"/>
              <a:t>이벤트 보고서</a:t>
            </a:r>
            <a:r>
              <a:rPr lang="en-US" altLang="ko-KR" sz="600" dirty="0"/>
              <a:t> </a:t>
            </a:r>
            <a:r>
              <a:rPr lang="ko-KR" altLang="en-US" sz="600" dirty="0"/>
              <a:t>충돌 상세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정기</a:t>
            </a:r>
            <a:r>
              <a:rPr lang="en-US" altLang="ko-KR" sz="600" dirty="0"/>
              <a:t>(</a:t>
            </a:r>
            <a:r>
              <a:rPr lang="ko-KR" altLang="en-US" sz="600" dirty="0"/>
              <a:t>긴급</a:t>
            </a:r>
            <a:r>
              <a:rPr lang="en-US" altLang="ko-KR" sz="600" dirty="0"/>
              <a:t>)</a:t>
            </a:r>
            <a:r>
              <a:rPr lang="ko-KR" altLang="en-US" sz="600" dirty="0"/>
              <a:t>점검 및 </a:t>
            </a:r>
            <a:r>
              <a:rPr lang="en-US" altLang="ko-KR" sz="600" dirty="0"/>
              <a:t> </a:t>
            </a:r>
            <a:r>
              <a:rPr lang="ko-KR" altLang="en-US" sz="600" dirty="0"/>
              <a:t>보수정보관리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정기</a:t>
            </a:r>
            <a:r>
              <a:rPr lang="en-US" altLang="ko-KR" sz="600" dirty="0"/>
              <a:t>(</a:t>
            </a:r>
            <a:r>
              <a:rPr lang="ko-KR" altLang="en-US" sz="600" dirty="0"/>
              <a:t>긴급</a:t>
            </a:r>
            <a:r>
              <a:rPr lang="en-US" altLang="ko-KR" sz="600" dirty="0"/>
              <a:t>)</a:t>
            </a:r>
            <a:r>
              <a:rPr lang="ko-KR" altLang="en-US" sz="600" dirty="0"/>
              <a:t>점검 및 </a:t>
            </a:r>
            <a:r>
              <a:rPr lang="en-US" altLang="ko-KR" sz="600" dirty="0"/>
              <a:t> </a:t>
            </a:r>
            <a:r>
              <a:rPr lang="ko-KR" altLang="en-US" sz="600" dirty="0"/>
              <a:t>보수정보상세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이벤트 문자 알림 정보</a:t>
            </a:r>
            <a:r>
              <a:rPr lang="en-US" altLang="ko-KR" sz="600" dirty="0"/>
              <a:t> </a:t>
            </a:r>
            <a:r>
              <a:rPr lang="ko-KR" altLang="en-US" sz="600" dirty="0"/>
              <a:t>관리</a:t>
            </a:r>
            <a:endParaRPr lang="en-US" altLang="ko-KR" sz="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83DEBF-D10A-AB3F-9552-4DCF58693E58}"/>
              </a:ext>
            </a:extLst>
          </p:cNvPr>
          <p:cNvSpPr txBox="1"/>
          <p:nvPr/>
        </p:nvSpPr>
        <p:spPr>
          <a:xfrm>
            <a:off x="3246662" y="4040780"/>
            <a:ext cx="1469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- </a:t>
            </a:r>
            <a:r>
              <a:rPr lang="ko-KR" altLang="en-US" sz="600" dirty="0"/>
              <a:t>정기</a:t>
            </a:r>
            <a:r>
              <a:rPr lang="en-US" altLang="ko-KR" sz="600" dirty="0"/>
              <a:t>/</a:t>
            </a:r>
            <a:r>
              <a:rPr lang="ko-KR" altLang="en-US" sz="600" dirty="0"/>
              <a:t>이벤트 보고서</a:t>
            </a:r>
            <a:r>
              <a:rPr lang="en-US" altLang="ko-KR" sz="600" dirty="0"/>
              <a:t> </a:t>
            </a:r>
            <a:r>
              <a:rPr lang="ko-KR" altLang="en-US" sz="600" dirty="0"/>
              <a:t>작성 및 정보관리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정기</a:t>
            </a:r>
            <a:r>
              <a:rPr lang="en-US" altLang="ko-KR" sz="600" dirty="0"/>
              <a:t>/</a:t>
            </a:r>
            <a:r>
              <a:rPr lang="ko-KR" altLang="en-US" sz="600" dirty="0"/>
              <a:t>이벤트</a:t>
            </a:r>
            <a:r>
              <a:rPr lang="en-US" altLang="ko-KR" sz="600" dirty="0"/>
              <a:t> </a:t>
            </a:r>
            <a:r>
              <a:rPr lang="ko-KR" altLang="en-US" sz="600" dirty="0"/>
              <a:t>보고서</a:t>
            </a:r>
            <a:r>
              <a:rPr lang="en-US" altLang="ko-KR" sz="600" dirty="0"/>
              <a:t> </a:t>
            </a:r>
            <a:r>
              <a:rPr lang="ko-KR" altLang="en-US" sz="600" dirty="0"/>
              <a:t>노후 상세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정기</a:t>
            </a:r>
            <a:r>
              <a:rPr lang="en-US" altLang="ko-KR" sz="600" dirty="0"/>
              <a:t>/</a:t>
            </a:r>
            <a:r>
              <a:rPr lang="ko-KR" altLang="en-US" sz="600" dirty="0"/>
              <a:t>이벤트 보고서</a:t>
            </a:r>
            <a:r>
              <a:rPr lang="en-US" altLang="ko-KR" sz="600" dirty="0"/>
              <a:t> </a:t>
            </a:r>
            <a:r>
              <a:rPr lang="ko-KR" altLang="en-US" sz="600" dirty="0"/>
              <a:t>화재 상세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정기</a:t>
            </a:r>
            <a:r>
              <a:rPr lang="en-US" altLang="ko-KR" sz="600" dirty="0"/>
              <a:t>/</a:t>
            </a:r>
            <a:r>
              <a:rPr lang="ko-KR" altLang="en-US" sz="600" dirty="0"/>
              <a:t>이벤트 보고서</a:t>
            </a:r>
            <a:r>
              <a:rPr lang="en-US" altLang="ko-KR" sz="600" dirty="0"/>
              <a:t> </a:t>
            </a:r>
            <a:r>
              <a:rPr lang="ko-KR" altLang="en-US" sz="600" dirty="0"/>
              <a:t>충돌 상세</a:t>
            </a:r>
            <a:endParaRPr lang="en-US" altLang="ko-KR" sz="6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A9BA1E5-2796-3D40-05E5-7906762C3F25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3033713" y="2264882"/>
            <a:ext cx="212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4AE638A-0E22-DECA-C116-11CF08858397}"/>
              </a:ext>
            </a:extLst>
          </p:cNvPr>
          <p:cNvCxnSpPr>
            <a:cxnSpLocks/>
          </p:cNvCxnSpPr>
          <p:nvPr/>
        </p:nvCxnSpPr>
        <p:spPr>
          <a:xfrm flipH="1">
            <a:off x="3033713" y="2755530"/>
            <a:ext cx="212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E833688F-DCC6-2D6F-8540-7C88EB848EE2}"/>
              </a:ext>
            </a:extLst>
          </p:cNvPr>
          <p:cNvCxnSpPr>
            <a:cxnSpLocks/>
          </p:cNvCxnSpPr>
          <p:nvPr/>
        </p:nvCxnSpPr>
        <p:spPr>
          <a:xfrm flipV="1">
            <a:off x="3033713" y="1361862"/>
            <a:ext cx="0" cy="2554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35F8E78F-752D-6B15-86F6-D44A35209B66}"/>
              </a:ext>
            </a:extLst>
          </p:cNvPr>
          <p:cNvCxnSpPr>
            <a:cxnSpLocks/>
          </p:cNvCxnSpPr>
          <p:nvPr/>
        </p:nvCxnSpPr>
        <p:spPr>
          <a:xfrm flipH="1">
            <a:off x="1152525" y="2264882"/>
            <a:ext cx="212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9114BA1-27A4-7FA0-9B48-C56AB6C0ACCC}"/>
              </a:ext>
            </a:extLst>
          </p:cNvPr>
          <p:cNvCxnSpPr>
            <a:cxnSpLocks/>
          </p:cNvCxnSpPr>
          <p:nvPr/>
        </p:nvCxnSpPr>
        <p:spPr>
          <a:xfrm flipH="1">
            <a:off x="1152525" y="2755530"/>
            <a:ext cx="212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75BD6D5-2A0C-37D2-C55F-2FD87A4AF89E}"/>
              </a:ext>
            </a:extLst>
          </p:cNvPr>
          <p:cNvCxnSpPr>
            <a:cxnSpLocks/>
          </p:cNvCxnSpPr>
          <p:nvPr/>
        </p:nvCxnSpPr>
        <p:spPr>
          <a:xfrm flipV="1">
            <a:off x="1152525" y="1361862"/>
            <a:ext cx="0" cy="13936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375D3D00-6C16-2D36-DBA7-7D0565C99A3F}"/>
              </a:ext>
            </a:extLst>
          </p:cNvPr>
          <p:cNvCxnSpPr>
            <a:cxnSpLocks/>
          </p:cNvCxnSpPr>
          <p:nvPr/>
        </p:nvCxnSpPr>
        <p:spPr>
          <a:xfrm flipH="1">
            <a:off x="3033713" y="3916687"/>
            <a:ext cx="212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30422C57-5B1E-C4E7-1C2E-A98CCBEC7B5C}"/>
              </a:ext>
            </a:extLst>
          </p:cNvPr>
          <p:cNvCxnSpPr>
            <a:cxnSpLocks/>
          </p:cNvCxnSpPr>
          <p:nvPr/>
        </p:nvCxnSpPr>
        <p:spPr>
          <a:xfrm flipH="1">
            <a:off x="4931267" y="2264882"/>
            <a:ext cx="212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A889C962-378A-434F-3D9D-E59A4EE5615D}"/>
              </a:ext>
            </a:extLst>
          </p:cNvPr>
          <p:cNvCxnSpPr>
            <a:cxnSpLocks/>
          </p:cNvCxnSpPr>
          <p:nvPr/>
        </p:nvCxnSpPr>
        <p:spPr>
          <a:xfrm flipH="1">
            <a:off x="4931267" y="2755530"/>
            <a:ext cx="212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B995EAFF-D8C8-06AC-E202-398117B8F8BE}"/>
              </a:ext>
            </a:extLst>
          </p:cNvPr>
          <p:cNvCxnSpPr>
            <a:cxnSpLocks/>
          </p:cNvCxnSpPr>
          <p:nvPr/>
        </p:nvCxnSpPr>
        <p:spPr>
          <a:xfrm flipV="1">
            <a:off x="4931267" y="1361862"/>
            <a:ext cx="0" cy="29402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D0AF6D72-0386-EB3B-5E81-CA58562BB1CD}"/>
              </a:ext>
            </a:extLst>
          </p:cNvPr>
          <p:cNvCxnSpPr>
            <a:cxnSpLocks/>
          </p:cNvCxnSpPr>
          <p:nvPr/>
        </p:nvCxnSpPr>
        <p:spPr>
          <a:xfrm flipH="1">
            <a:off x="4931267" y="4302625"/>
            <a:ext cx="212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03AC7E85-09FB-E511-C10F-486402C9066A}"/>
              </a:ext>
            </a:extLst>
          </p:cNvPr>
          <p:cNvSpPr txBox="1"/>
          <p:nvPr/>
        </p:nvSpPr>
        <p:spPr>
          <a:xfrm>
            <a:off x="5156468" y="2891088"/>
            <a:ext cx="1222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- </a:t>
            </a:r>
            <a:r>
              <a:rPr lang="ko-KR" altLang="en-US" sz="600" dirty="0"/>
              <a:t>노후감시분석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화재감시분석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충돌감시분석</a:t>
            </a:r>
            <a:endParaRPr lang="en-US" altLang="ko-KR" sz="600" dirty="0"/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4135A75B-995E-BC98-12DA-49E9CD258497}"/>
              </a:ext>
            </a:extLst>
          </p:cNvPr>
          <p:cNvCxnSpPr>
            <a:cxnSpLocks/>
          </p:cNvCxnSpPr>
          <p:nvPr/>
        </p:nvCxnSpPr>
        <p:spPr>
          <a:xfrm flipH="1">
            <a:off x="4931267" y="3390729"/>
            <a:ext cx="212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38EF0FA4-3B3B-6AC8-5309-791E391C61B7}"/>
              </a:ext>
            </a:extLst>
          </p:cNvPr>
          <p:cNvSpPr txBox="1"/>
          <p:nvPr/>
        </p:nvSpPr>
        <p:spPr>
          <a:xfrm>
            <a:off x="5156468" y="3522029"/>
            <a:ext cx="1222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- </a:t>
            </a:r>
            <a:r>
              <a:rPr lang="ko-KR" altLang="en-US" sz="600" dirty="0"/>
              <a:t>계측데이터수집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계측시스템 상태 정보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상태이력조회 팝업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노후감시 설정 팝업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화재감시 설정 팝업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충돌감시 설정 팝업</a:t>
            </a:r>
            <a:endParaRPr lang="en-US" altLang="ko-KR" sz="6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164E9CA-FCD5-1057-ACC9-2C34DB1CB438}"/>
              </a:ext>
            </a:extLst>
          </p:cNvPr>
          <p:cNvSpPr txBox="1"/>
          <p:nvPr/>
        </p:nvSpPr>
        <p:spPr>
          <a:xfrm>
            <a:off x="5155106" y="4438080"/>
            <a:ext cx="1222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- Raw</a:t>
            </a:r>
            <a:r>
              <a:rPr lang="ko-KR" altLang="en-US" sz="600" dirty="0"/>
              <a:t> </a:t>
            </a:r>
            <a:r>
              <a:rPr lang="en-US" altLang="ko-KR" sz="600" dirty="0"/>
              <a:t>Data (</a:t>
            </a:r>
            <a:r>
              <a:rPr lang="ko-KR" altLang="en-US" sz="600" dirty="0" err="1"/>
              <a:t>엣지</a:t>
            </a:r>
            <a:r>
              <a:rPr lang="ko-KR" altLang="en-US" sz="600" dirty="0"/>
              <a:t> 플랫폼</a:t>
            </a:r>
            <a:r>
              <a:rPr lang="en-US" altLang="ko-KR" sz="600" dirty="0"/>
              <a:t>)</a:t>
            </a:r>
          </a:p>
          <a:p>
            <a:r>
              <a:rPr lang="en-US" altLang="ko-KR" sz="600" dirty="0"/>
              <a:t>- Analysis Data (</a:t>
            </a:r>
            <a:r>
              <a:rPr lang="ko-KR" altLang="en-US" sz="600" dirty="0"/>
              <a:t>연구원 </a:t>
            </a:r>
            <a:r>
              <a:rPr lang="ko-KR" altLang="en-US" sz="600" dirty="0" err="1"/>
              <a:t>내부망</a:t>
            </a:r>
            <a:r>
              <a:rPr lang="en-US" altLang="ko-KR" sz="600" dirty="0"/>
              <a:t>)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EE79656-9DE4-86A0-3893-012E66FEE105}"/>
              </a:ext>
            </a:extLst>
          </p:cNvPr>
          <p:cNvCxnSpPr>
            <a:cxnSpLocks/>
          </p:cNvCxnSpPr>
          <p:nvPr/>
        </p:nvCxnSpPr>
        <p:spPr>
          <a:xfrm flipH="1">
            <a:off x="6876751" y="2264882"/>
            <a:ext cx="212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EE970F8-47AB-11B0-F0FD-085C6487060E}"/>
              </a:ext>
            </a:extLst>
          </p:cNvPr>
          <p:cNvCxnSpPr>
            <a:cxnSpLocks/>
          </p:cNvCxnSpPr>
          <p:nvPr/>
        </p:nvCxnSpPr>
        <p:spPr>
          <a:xfrm flipH="1">
            <a:off x="6876751" y="2711080"/>
            <a:ext cx="212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41BF207-F412-3F5A-7994-BABDA18293DD}"/>
              </a:ext>
            </a:extLst>
          </p:cNvPr>
          <p:cNvCxnSpPr>
            <a:cxnSpLocks/>
          </p:cNvCxnSpPr>
          <p:nvPr/>
        </p:nvCxnSpPr>
        <p:spPr>
          <a:xfrm flipV="1">
            <a:off x="6876751" y="1361862"/>
            <a:ext cx="0" cy="29402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D77AEE9-87E6-8781-643E-359737C8B6CF}"/>
              </a:ext>
            </a:extLst>
          </p:cNvPr>
          <p:cNvCxnSpPr>
            <a:cxnSpLocks/>
          </p:cNvCxnSpPr>
          <p:nvPr/>
        </p:nvCxnSpPr>
        <p:spPr>
          <a:xfrm flipH="1">
            <a:off x="6876751" y="4302625"/>
            <a:ext cx="212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5D99A34-20A0-19A6-EA35-245D276E1C39}"/>
              </a:ext>
            </a:extLst>
          </p:cNvPr>
          <p:cNvCxnSpPr>
            <a:cxnSpLocks/>
          </p:cNvCxnSpPr>
          <p:nvPr/>
        </p:nvCxnSpPr>
        <p:spPr>
          <a:xfrm flipH="1">
            <a:off x="6876751" y="3473450"/>
            <a:ext cx="212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A6F8408-B14B-89BA-CD22-443091E8E457}"/>
              </a:ext>
            </a:extLst>
          </p:cNvPr>
          <p:cNvCxnSpPr>
            <a:cxnSpLocks/>
          </p:cNvCxnSpPr>
          <p:nvPr/>
        </p:nvCxnSpPr>
        <p:spPr>
          <a:xfrm flipH="1">
            <a:off x="8603951" y="2264882"/>
            <a:ext cx="212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B48F8EC-567D-9155-A6FD-09448110DEB3}"/>
              </a:ext>
            </a:extLst>
          </p:cNvPr>
          <p:cNvCxnSpPr>
            <a:cxnSpLocks/>
          </p:cNvCxnSpPr>
          <p:nvPr/>
        </p:nvCxnSpPr>
        <p:spPr>
          <a:xfrm flipV="1">
            <a:off x="8603951" y="1361862"/>
            <a:ext cx="0" cy="9030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15D63C4-B9E0-0EBE-7B74-559857A4659E}"/>
              </a:ext>
            </a:extLst>
          </p:cNvPr>
          <p:cNvSpPr/>
          <p:nvPr/>
        </p:nvSpPr>
        <p:spPr>
          <a:xfrm>
            <a:off x="7092077" y="3777392"/>
            <a:ext cx="1222558" cy="2558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/>
              <a:t>화재감시정보관리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00CDAB1-53E5-FFE1-96CC-CFC054A9C9A8}"/>
              </a:ext>
            </a:extLst>
          </p:cNvPr>
          <p:cNvSpPr/>
          <p:nvPr/>
        </p:nvSpPr>
        <p:spPr>
          <a:xfrm>
            <a:off x="7092077" y="4164153"/>
            <a:ext cx="1222558" cy="2558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/>
              <a:t>충돌감시정보관리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632E5D8-8784-00BA-DB51-1EA3ED808978}"/>
              </a:ext>
            </a:extLst>
          </p:cNvPr>
          <p:cNvCxnSpPr>
            <a:cxnSpLocks/>
          </p:cNvCxnSpPr>
          <p:nvPr/>
        </p:nvCxnSpPr>
        <p:spPr>
          <a:xfrm flipH="1">
            <a:off x="6876751" y="3104780"/>
            <a:ext cx="212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02F5685-F875-15CF-4721-9007BCD9A4FF}"/>
              </a:ext>
            </a:extLst>
          </p:cNvPr>
          <p:cNvCxnSpPr>
            <a:cxnSpLocks/>
          </p:cNvCxnSpPr>
          <p:nvPr/>
        </p:nvCxnSpPr>
        <p:spPr>
          <a:xfrm flipH="1">
            <a:off x="6876751" y="3898900"/>
            <a:ext cx="212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9027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237D4-9212-717E-AC44-EE566A797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시스템관리</a:t>
            </a:r>
            <a:r>
              <a:rPr lang="en-US" altLang="ko-KR" dirty="0"/>
              <a:t>-</a:t>
            </a:r>
            <a:r>
              <a:rPr lang="ko-KR" altLang="en-US" dirty="0"/>
              <a:t>교량정보관리</a:t>
            </a:r>
          </a:p>
        </p:txBody>
      </p:sp>
    </p:spTree>
    <p:extLst>
      <p:ext uri="{BB962C8B-B14F-4D97-AF65-F5344CB8AC3E}">
        <p14:creationId xmlns:p14="http://schemas.microsoft.com/office/powerpoint/2010/main" val="27142548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323A5-E480-369E-E2ED-BD63BB6E8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328DA33-B97C-8CB4-8444-53C141C328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F-040101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EAC882-E596-403B-4D90-0CE53C35A5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시스템관리</a:t>
            </a:r>
            <a:r>
              <a:rPr lang="en-US" altLang="ko-KR" dirty="0"/>
              <a:t>/</a:t>
            </a:r>
            <a:r>
              <a:rPr lang="ko-KR" altLang="en-US" dirty="0"/>
              <a:t>교량정보관리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2CF91E-2430-F2D0-205F-6847EC67B39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2024-02-21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35AB9F-9715-2E03-38B0-DFE271AF498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41</a:t>
            </a:fld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CA318477-F234-A175-F554-64D5324C1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444225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F91EEA4-35FA-7911-C579-F60F62EC93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442862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graphicFrame>
        <p:nvGraphicFramePr>
          <p:cNvPr id="8" name="표 15">
            <a:extLst>
              <a:ext uri="{FF2B5EF4-FFF2-40B4-BE49-F238E27FC236}">
                <a16:creationId xmlns:a16="http://schemas.microsoft.com/office/drawing/2014/main" id="{2480AA1D-99ED-75A7-046A-654599AEC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039538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1029931-4ECD-2B9D-51B1-D75885638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800169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C753F1A6-3A05-186C-6355-BED185A53CCE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7E85771-BEBE-614E-653C-44C52FC4EA44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07A864-3B5A-2420-1CDF-CD862CD83C1B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BC069A-AB7B-2A72-0874-AF630E0BBEF1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2702C6-ECE1-9C0C-5C80-2BFCC609CE90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D7A5D4-FF61-C7E8-1BA4-B0FBA6618436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900821-61EE-8CF8-816E-419247E45C58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운영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187523-CA20-2BD6-8859-DEB383A64BB5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6E5C3D-7CDF-2B14-3144-685F8F1DDD82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관리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F5F5B00-C38A-9783-A189-6B93931E0702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BDBFAD8-8816-4ECB-10D3-D4BA622AEB71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EC60F91-19A0-17C1-70DB-FEEAC8045920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1340F6C-306F-57D4-429B-BAA549565112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13D246D-4E81-6D7F-7F6E-16193D0CA59C}"/>
              </a:ext>
            </a:extLst>
          </p:cNvPr>
          <p:cNvSpPr/>
          <p:nvPr/>
        </p:nvSpPr>
        <p:spPr>
          <a:xfrm>
            <a:off x="564217" y="984360"/>
            <a:ext cx="2262804" cy="55155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BD303FF-8E87-07EF-4265-2CBF88DAA120}"/>
              </a:ext>
            </a:extLst>
          </p:cNvPr>
          <p:cNvSpPr/>
          <p:nvPr/>
        </p:nvSpPr>
        <p:spPr>
          <a:xfrm>
            <a:off x="633738" y="1098395"/>
            <a:ext cx="762022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교량선택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682D58E-764F-5B5C-02D8-DE486A09418D}"/>
              </a:ext>
            </a:extLst>
          </p:cNvPr>
          <p:cNvSpPr/>
          <p:nvPr/>
        </p:nvSpPr>
        <p:spPr>
          <a:xfrm>
            <a:off x="2089239" y="1098395"/>
            <a:ext cx="65943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교량추가 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1CD4594-1452-3E38-47EE-836D53AA3BAB}"/>
              </a:ext>
            </a:extLst>
          </p:cNvPr>
          <p:cNvGrpSpPr/>
          <p:nvPr/>
        </p:nvGrpSpPr>
        <p:grpSpPr>
          <a:xfrm>
            <a:off x="1295287" y="1178952"/>
            <a:ext cx="41784" cy="37048"/>
            <a:chOff x="7395066" y="3990095"/>
            <a:chExt cx="41784" cy="37048"/>
          </a:xfrm>
        </p:grpSpPr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76BB3621-93CE-86DD-A648-15B94328A02B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FB37E965-A5CB-0982-0D7D-0B73260346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7D01128-1983-7B5E-5281-692542991A42}"/>
              </a:ext>
            </a:extLst>
          </p:cNvPr>
          <p:cNvGrpSpPr/>
          <p:nvPr/>
        </p:nvGrpSpPr>
        <p:grpSpPr>
          <a:xfrm>
            <a:off x="1441798" y="1100021"/>
            <a:ext cx="555732" cy="185903"/>
            <a:chOff x="3092989" y="2526963"/>
            <a:chExt cx="705600" cy="185903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81593D5F-9D80-CB1C-92E1-E36D869D5CE0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46" name="그래픽 45">
              <a:extLst>
                <a:ext uri="{FF2B5EF4-FFF2-40B4-BE49-F238E27FC236}">
                  <a16:creationId xmlns:a16="http://schemas.microsoft.com/office/drawing/2014/main" id="{28CCFC7D-8A55-C1F3-15A5-EB4BEE895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A679BEDE-41AE-4DCE-C870-E9509C8BA52D}"/>
              </a:ext>
            </a:extLst>
          </p:cNvPr>
          <p:cNvSpPr>
            <a:spLocks/>
          </p:cNvSpPr>
          <p:nvPr/>
        </p:nvSpPr>
        <p:spPr>
          <a:xfrm>
            <a:off x="633739" y="1475168"/>
            <a:ext cx="2068165" cy="4956112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6D07911-FEF8-9CF4-9C6C-AA5546618671}"/>
              </a:ext>
            </a:extLst>
          </p:cNvPr>
          <p:cNvSpPr txBox="1"/>
          <p:nvPr/>
        </p:nvSpPr>
        <p:spPr>
          <a:xfrm>
            <a:off x="710850" y="1370188"/>
            <a:ext cx="506023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교량 목록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7C359A2-F375-1198-FA0C-B87DD633A3EE}"/>
              </a:ext>
            </a:extLst>
          </p:cNvPr>
          <p:cNvSpPr/>
          <p:nvPr/>
        </p:nvSpPr>
        <p:spPr>
          <a:xfrm>
            <a:off x="2701904" y="1475168"/>
            <a:ext cx="46772" cy="4956112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4020061-FE9A-A876-47B1-D48BE077140F}"/>
              </a:ext>
            </a:extLst>
          </p:cNvPr>
          <p:cNvSpPr/>
          <p:nvPr/>
        </p:nvSpPr>
        <p:spPr>
          <a:xfrm>
            <a:off x="2701905" y="1551269"/>
            <a:ext cx="46770" cy="59303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C7200F36-343B-7888-7C03-CD9F60B72B26}"/>
              </a:ext>
            </a:extLst>
          </p:cNvPr>
          <p:cNvSpPr>
            <a:spLocks/>
          </p:cNvSpPr>
          <p:nvPr/>
        </p:nvSpPr>
        <p:spPr>
          <a:xfrm>
            <a:off x="703262" y="1574899"/>
            <a:ext cx="1920297" cy="712575"/>
          </a:xfrm>
          <a:prstGeom prst="roundRect">
            <a:avLst>
              <a:gd name="adj" fmla="val 1197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BB5622E5-2B04-272D-FFEA-E8FEAF31CD6E}"/>
              </a:ext>
            </a:extLst>
          </p:cNvPr>
          <p:cNvSpPr>
            <a:spLocks/>
          </p:cNvSpPr>
          <p:nvPr/>
        </p:nvSpPr>
        <p:spPr>
          <a:xfrm>
            <a:off x="763262" y="1641901"/>
            <a:ext cx="603040" cy="580599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0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B5B41381-8D28-B5CF-A25B-83CE4745F0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798010" y="1706808"/>
            <a:ext cx="543066" cy="450272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53DCB632-819D-387B-7B81-9F7624AB5373}"/>
              </a:ext>
            </a:extLst>
          </p:cNvPr>
          <p:cNvSpPr txBox="1"/>
          <p:nvPr/>
        </p:nvSpPr>
        <p:spPr>
          <a:xfrm>
            <a:off x="1435824" y="1579315"/>
            <a:ext cx="506023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b="1" dirty="0"/>
              <a:t>벌교대교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41C6B0E-FB86-001D-85F0-FD39B2173360}"/>
              </a:ext>
            </a:extLst>
          </p:cNvPr>
          <p:cNvSpPr txBox="1"/>
          <p:nvPr/>
        </p:nvSpPr>
        <p:spPr>
          <a:xfrm>
            <a:off x="1435825" y="1739527"/>
            <a:ext cx="1116876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dirty="0"/>
              <a:t>전남 보성군 </a:t>
            </a:r>
            <a:r>
              <a:rPr lang="ko-KR" altLang="en-US" sz="800" dirty="0" err="1"/>
              <a:t>벌교읍</a:t>
            </a:r>
            <a:endParaRPr lang="ko-KR" altLang="en-US" sz="800" dirty="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3B11CB3D-4BB3-8530-EF54-CD75A24B5693}"/>
              </a:ext>
            </a:extLst>
          </p:cNvPr>
          <p:cNvCxnSpPr>
            <a:cxnSpLocks/>
          </p:cNvCxnSpPr>
          <p:nvPr/>
        </p:nvCxnSpPr>
        <p:spPr>
          <a:xfrm>
            <a:off x="1424653" y="1954971"/>
            <a:ext cx="11280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각도기 아이콘 벡터 평면 그림 | 프리미엄 벡터">
            <a:extLst>
              <a:ext uri="{FF2B5EF4-FFF2-40B4-BE49-F238E27FC236}">
                <a16:creationId xmlns:a16="http://schemas.microsoft.com/office/drawing/2014/main" id="{EB2E2771-FAB2-5D12-EC59-7A1DBA2ACD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" t="21665" r="2784" b="21502"/>
          <a:stretch/>
        </p:blipFill>
        <p:spPr bwMode="auto">
          <a:xfrm>
            <a:off x="1424653" y="1990246"/>
            <a:ext cx="215073" cy="12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2339A0C3-8912-8E5C-C9EE-7F984125838D}"/>
              </a:ext>
            </a:extLst>
          </p:cNvPr>
          <p:cNvSpPr txBox="1"/>
          <p:nvPr/>
        </p:nvSpPr>
        <p:spPr>
          <a:xfrm>
            <a:off x="1365521" y="2102809"/>
            <a:ext cx="336279" cy="184666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600" dirty="0"/>
              <a:t>경사계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1183C46-F1A6-A5FC-0564-E80FD125B198}"/>
              </a:ext>
            </a:extLst>
          </p:cNvPr>
          <p:cNvSpPr txBox="1"/>
          <p:nvPr/>
        </p:nvSpPr>
        <p:spPr>
          <a:xfrm>
            <a:off x="1688835" y="1970633"/>
            <a:ext cx="215073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1000" b="1" dirty="0"/>
              <a:t>5</a:t>
            </a:r>
            <a:endParaRPr lang="ko-KR" altLang="en-US" sz="1000" b="1" dirty="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9D546E05-80AF-DAC4-2180-451A781C18E3}"/>
              </a:ext>
            </a:extLst>
          </p:cNvPr>
          <p:cNvSpPr>
            <a:spLocks/>
          </p:cNvSpPr>
          <p:nvPr/>
        </p:nvSpPr>
        <p:spPr>
          <a:xfrm>
            <a:off x="703262" y="2351374"/>
            <a:ext cx="1920297" cy="712575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E0C8FB87-3ECF-3405-9DAE-B2BA0DFED0B4}"/>
              </a:ext>
            </a:extLst>
          </p:cNvPr>
          <p:cNvSpPr>
            <a:spLocks/>
          </p:cNvSpPr>
          <p:nvPr/>
        </p:nvSpPr>
        <p:spPr>
          <a:xfrm>
            <a:off x="763262" y="2418376"/>
            <a:ext cx="603040" cy="580599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0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4F9EE0BD-91A2-7359-FE7A-C665D457E5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798010" y="2483283"/>
            <a:ext cx="543066" cy="450272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3ACC0AAE-2779-174A-24E1-3EEC775A9FFF}"/>
              </a:ext>
            </a:extLst>
          </p:cNvPr>
          <p:cNvSpPr txBox="1"/>
          <p:nvPr/>
        </p:nvSpPr>
        <p:spPr>
          <a:xfrm>
            <a:off x="1435824" y="2355790"/>
            <a:ext cx="506023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b="1" dirty="0" err="1"/>
              <a:t>야로대교</a:t>
            </a:r>
            <a:endParaRPr lang="ko-KR" altLang="en-US" sz="8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5FC479F-72B3-0700-3EA8-728C255C185E}"/>
              </a:ext>
            </a:extLst>
          </p:cNvPr>
          <p:cNvSpPr txBox="1"/>
          <p:nvPr/>
        </p:nvSpPr>
        <p:spPr>
          <a:xfrm>
            <a:off x="1435824" y="2516002"/>
            <a:ext cx="118773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dirty="0"/>
              <a:t>경남 합천군 </a:t>
            </a:r>
            <a:r>
              <a:rPr lang="ko-KR" altLang="en-US" sz="800" dirty="0" err="1"/>
              <a:t>야로면</a:t>
            </a:r>
            <a:endParaRPr lang="ko-KR" altLang="en-US" sz="800" dirty="0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813191D6-0789-F3B8-9DD1-E729ED001541}"/>
              </a:ext>
            </a:extLst>
          </p:cNvPr>
          <p:cNvCxnSpPr>
            <a:cxnSpLocks/>
          </p:cNvCxnSpPr>
          <p:nvPr/>
        </p:nvCxnSpPr>
        <p:spPr>
          <a:xfrm>
            <a:off x="1424653" y="2731446"/>
            <a:ext cx="11280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2" descr="각도기 아이콘 벡터 평면 그림 | 프리미엄 벡터">
            <a:extLst>
              <a:ext uri="{FF2B5EF4-FFF2-40B4-BE49-F238E27FC236}">
                <a16:creationId xmlns:a16="http://schemas.microsoft.com/office/drawing/2014/main" id="{7EDC1727-5191-10AE-039E-C28234AAD5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" t="21665" r="2784" b="21502"/>
          <a:stretch/>
        </p:blipFill>
        <p:spPr bwMode="auto">
          <a:xfrm>
            <a:off x="1424653" y="2766721"/>
            <a:ext cx="215073" cy="12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F991C2C8-9A34-7B52-C4CB-D2E504743C56}"/>
              </a:ext>
            </a:extLst>
          </p:cNvPr>
          <p:cNvSpPr txBox="1"/>
          <p:nvPr/>
        </p:nvSpPr>
        <p:spPr>
          <a:xfrm>
            <a:off x="1365521" y="2879284"/>
            <a:ext cx="336279" cy="184666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600" dirty="0"/>
              <a:t>경사계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601A236-2210-A985-947A-4FE508456B1C}"/>
              </a:ext>
            </a:extLst>
          </p:cNvPr>
          <p:cNvSpPr txBox="1"/>
          <p:nvPr/>
        </p:nvSpPr>
        <p:spPr>
          <a:xfrm>
            <a:off x="1688835" y="2747108"/>
            <a:ext cx="215073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1000" b="1" dirty="0"/>
              <a:t>5</a:t>
            </a:r>
            <a:endParaRPr lang="ko-KR" altLang="en-US" sz="1000" b="1" dirty="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C81EE80E-6D8A-07DF-29BA-409FAB966201}"/>
              </a:ext>
            </a:extLst>
          </p:cNvPr>
          <p:cNvSpPr>
            <a:spLocks/>
          </p:cNvSpPr>
          <p:nvPr/>
        </p:nvSpPr>
        <p:spPr>
          <a:xfrm>
            <a:off x="703262" y="3135524"/>
            <a:ext cx="1920297" cy="712575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B9D593CE-8F55-8B6D-4FE4-9495C404637B}"/>
              </a:ext>
            </a:extLst>
          </p:cNvPr>
          <p:cNvSpPr>
            <a:spLocks/>
          </p:cNvSpPr>
          <p:nvPr/>
        </p:nvSpPr>
        <p:spPr>
          <a:xfrm>
            <a:off x="763262" y="3202526"/>
            <a:ext cx="603040" cy="580599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9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3BD2119D-CE6F-F1EB-FBB7-DBA5570129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798010" y="3267433"/>
            <a:ext cx="543066" cy="450272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35F562AB-5AE4-67B1-321B-33BF8F8AD6F8}"/>
              </a:ext>
            </a:extLst>
          </p:cNvPr>
          <p:cNvSpPr txBox="1"/>
          <p:nvPr/>
        </p:nvSpPr>
        <p:spPr>
          <a:xfrm>
            <a:off x="1435824" y="3139940"/>
            <a:ext cx="61031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b="1"/>
              <a:t>평촌고가교</a:t>
            </a:r>
            <a:endParaRPr lang="ko-KR" altLang="en-US" sz="8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353D34C-7A24-6137-3CE4-BE850B3B5572}"/>
              </a:ext>
            </a:extLst>
          </p:cNvPr>
          <p:cNvSpPr txBox="1"/>
          <p:nvPr/>
        </p:nvSpPr>
        <p:spPr>
          <a:xfrm>
            <a:off x="1435824" y="3300152"/>
            <a:ext cx="118773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dirty="0"/>
              <a:t>안양시 동안구 </a:t>
            </a:r>
            <a:r>
              <a:rPr lang="ko-KR" altLang="en-US" sz="800" dirty="0" err="1"/>
              <a:t>호계동</a:t>
            </a:r>
            <a:endParaRPr lang="ko-KR" altLang="en-US" sz="800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E9DD30AE-4E98-421E-7E5D-9EA4229C4DB1}"/>
              </a:ext>
            </a:extLst>
          </p:cNvPr>
          <p:cNvCxnSpPr>
            <a:cxnSpLocks/>
          </p:cNvCxnSpPr>
          <p:nvPr/>
        </p:nvCxnSpPr>
        <p:spPr>
          <a:xfrm>
            <a:off x="1424653" y="3515596"/>
            <a:ext cx="11280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2" descr="각도기 아이콘 벡터 평면 그림 | 프리미엄 벡터">
            <a:extLst>
              <a:ext uri="{FF2B5EF4-FFF2-40B4-BE49-F238E27FC236}">
                <a16:creationId xmlns:a16="http://schemas.microsoft.com/office/drawing/2014/main" id="{F02FC031-097F-740A-0B42-182BBCC6C9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" t="21665" r="2784" b="21502"/>
          <a:stretch/>
        </p:blipFill>
        <p:spPr bwMode="auto">
          <a:xfrm>
            <a:off x="1424653" y="3550871"/>
            <a:ext cx="215073" cy="12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3F3132DE-4797-2995-43FB-B3582195192D}"/>
              </a:ext>
            </a:extLst>
          </p:cNvPr>
          <p:cNvSpPr txBox="1"/>
          <p:nvPr/>
        </p:nvSpPr>
        <p:spPr>
          <a:xfrm>
            <a:off x="1365521" y="3663434"/>
            <a:ext cx="336279" cy="184666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600" dirty="0"/>
              <a:t>경사계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9447199-C33A-7B27-89C8-EFEC9D2C58E5}"/>
              </a:ext>
            </a:extLst>
          </p:cNvPr>
          <p:cNvSpPr txBox="1"/>
          <p:nvPr/>
        </p:nvSpPr>
        <p:spPr>
          <a:xfrm>
            <a:off x="1688835" y="3531258"/>
            <a:ext cx="215073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1000" b="1" dirty="0"/>
              <a:t>5</a:t>
            </a:r>
            <a:endParaRPr lang="ko-KR" altLang="en-US" sz="1000" b="1" dirty="0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290C6016-CA9F-1887-979F-C258030D5699}"/>
              </a:ext>
            </a:extLst>
          </p:cNvPr>
          <p:cNvSpPr>
            <a:spLocks/>
          </p:cNvSpPr>
          <p:nvPr/>
        </p:nvSpPr>
        <p:spPr>
          <a:xfrm>
            <a:off x="703262" y="3911999"/>
            <a:ext cx="1920297" cy="712575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7FDCF2E6-5A5D-76F9-3EF0-C12DACC60685}"/>
              </a:ext>
            </a:extLst>
          </p:cNvPr>
          <p:cNvSpPr>
            <a:spLocks/>
          </p:cNvSpPr>
          <p:nvPr/>
        </p:nvSpPr>
        <p:spPr>
          <a:xfrm>
            <a:off x="763262" y="3979001"/>
            <a:ext cx="603040" cy="580599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8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C786730E-1D1C-DBB3-ECAB-5FDF88A9F0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798010" y="4043908"/>
            <a:ext cx="543066" cy="450272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D0408FCB-929D-208B-12A6-44E56FAC283B}"/>
              </a:ext>
            </a:extLst>
          </p:cNvPr>
          <p:cNvSpPr txBox="1"/>
          <p:nvPr/>
        </p:nvSpPr>
        <p:spPr>
          <a:xfrm>
            <a:off x="1435824" y="3916415"/>
            <a:ext cx="61031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b="1" dirty="0"/>
              <a:t>대별</a:t>
            </a:r>
            <a:r>
              <a:rPr lang="en-US" altLang="ko-KR" sz="800" b="1" dirty="0"/>
              <a:t>3</a:t>
            </a:r>
            <a:r>
              <a:rPr lang="ko-KR" altLang="en-US" sz="800" b="1" dirty="0"/>
              <a:t>교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FC7ADAE-69D6-006C-E591-6660C33DB16D}"/>
              </a:ext>
            </a:extLst>
          </p:cNvPr>
          <p:cNvSpPr txBox="1"/>
          <p:nvPr/>
        </p:nvSpPr>
        <p:spPr>
          <a:xfrm>
            <a:off x="1435824" y="4076627"/>
            <a:ext cx="118773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dirty="0"/>
              <a:t>대전 동구 대성동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7067F213-5146-CF59-FDD1-5FE46E42ADBE}"/>
              </a:ext>
            </a:extLst>
          </p:cNvPr>
          <p:cNvCxnSpPr>
            <a:cxnSpLocks/>
          </p:cNvCxnSpPr>
          <p:nvPr/>
        </p:nvCxnSpPr>
        <p:spPr>
          <a:xfrm>
            <a:off x="1424653" y="4292071"/>
            <a:ext cx="11280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4AEB236-EE7C-52ED-61DA-26F57A425DB6}"/>
              </a:ext>
            </a:extLst>
          </p:cNvPr>
          <p:cNvSpPr txBox="1"/>
          <p:nvPr/>
        </p:nvSpPr>
        <p:spPr>
          <a:xfrm>
            <a:off x="1365521" y="4439909"/>
            <a:ext cx="336279" cy="184666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600" dirty="0"/>
              <a:t>CCTV</a:t>
            </a:r>
            <a:endParaRPr lang="ko-KR" altLang="en-US" sz="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0EDC470-48EC-A156-FC5C-5F6090235B56}"/>
              </a:ext>
            </a:extLst>
          </p:cNvPr>
          <p:cNvSpPr txBox="1"/>
          <p:nvPr/>
        </p:nvSpPr>
        <p:spPr>
          <a:xfrm>
            <a:off x="1688835" y="4307733"/>
            <a:ext cx="215073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pic>
        <p:nvPicPr>
          <p:cNvPr id="1028" name="Picture 4" descr="Cctv 카메라 - 다운로드 무료 아이콘">
            <a:extLst>
              <a:ext uri="{FF2B5EF4-FFF2-40B4-BE49-F238E27FC236}">
                <a16:creationId xmlns:a16="http://schemas.microsoft.com/office/drawing/2014/main" id="{2CFA1111-5D6A-A1B6-4FE7-3CDFF370F8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19" b="12657"/>
          <a:stretch/>
        </p:blipFill>
        <p:spPr bwMode="auto">
          <a:xfrm>
            <a:off x="1422277" y="4312595"/>
            <a:ext cx="243885" cy="18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화염 - 무료 자연개 아이콘">
            <a:extLst>
              <a:ext uri="{FF2B5EF4-FFF2-40B4-BE49-F238E27FC236}">
                <a16:creationId xmlns:a16="http://schemas.microsoft.com/office/drawing/2014/main" id="{0C1BE4E2-3D80-5B45-3637-5A2D91AA46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1" t="2969" r="14687" b="2210"/>
          <a:stretch/>
        </p:blipFill>
        <p:spPr bwMode="auto">
          <a:xfrm>
            <a:off x="1064782" y="4217745"/>
            <a:ext cx="153735" cy="20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84D60F79-9A76-96A3-4B60-5FD2A7D6336F}"/>
              </a:ext>
            </a:extLst>
          </p:cNvPr>
          <p:cNvSpPr>
            <a:spLocks/>
          </p:cNvSpPr>
          <p:nvPr/>
        </p:nvSpPr>
        <p:spPr>
          <a:xfrm>
            <a:off x="703262" y="4683918"/>
            <a:ext cx="1920297" cy="712575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96A5ED32-3866-0E22-EB9A-9244E4DC81EF}"/>
              </a:ext>
            </a:extLst>
          </p:cNvPr>
          <p:cNvSpPr>
            <a:spLocks/>
          </p:cNvSpPr>
          <p:nvPr/>
        </p:nvSpPr>
        <p:spPr>
          <a:xfrm>
            <a:off x="763262" y="4750920"/>
            <a:ext cx="603040" cy="580599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7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5240FEDB-556F-2B45-B5A7-8210F226C9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798010" y="4815827"/>
            <a:ext cx="543066" cy="450272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8E864CD3-2AC0-9389-4CE7-8CEBE6D793AC}"/>
              </a:ext>
            </a:extLst>
          </p:cNvPr>
          <p:cNvSpPr txBox="1"/>
          <p:nvPr/>
        </p:nvSpPr>
        <p:spPr>
          <a:xfrm>
            <a:off x="1435824" y="4688334"/>
            <a:ext cx="61031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b="1" dirty="0" err="1"/>
              <a:t>모세골교</a:t>
            </a:r>
            <a:endParaRPr lang="ko-KR" altLang="en-US" sz="8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78CAB5E-86FA-4D5A-10C2-AF69E91F677E}"/>
              </a:ext>
            </a:extLst>
          </p:cNvPr>
          <p:cNvSpPr txBox="1"/>
          <p:nvPr/>
        </p:nvSpPr>
        <p:spPr>
          <a:xfrm>
            <a:off x="1435824" y="4848546"/>
            <a:ext cx="118773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dirty="0"/>
              <a:t>대전 서구 </a:t>
            </a:r>
            <a:r>
              <a:rPr lang="ko-KR" altLang="en-US" sz="800" dirty="0" err="1"/>
              <a:t>괴곡동</a:t>
            </a:r>
            <a:endParaRPr lang="ko-KR" altLang="en-US" sz="800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F621D65A-8D10-580A-A987-821688E90020}"/>
              </a:ext>
            </a:extLst>
          </p:cNvPr>
          <p:cNvCxnSpPr>
            <a:cxnSpLocks/>
          </p:cNvCxnSpPr>
          <p:nvPr/>
        </p:nvCxnSpPr>
        <p:spPr>
          <a:xfrm>
            <a:off x="1424653" y="5063990"/>
            <a:ext cx="11280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84308FCC-2B01-E6F1-1FD1-C97E9AE7A87D}"/>
              </a:ext>
            </a:extLst>
          </p:cNvPr>
          <p:cNvSpPr txBox="1"/>
          <p:nvPr/>
        </p:nvSpPr>
        <p:spPr>
          <a:xfrm>
            <a:off x="1365521" y="5211828"/>
            <a:ext cx="336279" cy="184666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600" dirty="0"/>
              <a:t>CCTV</a:t>
            </a:r>
            <a:endParaRPr lang="ko-KR" altLang="en-US" sz="6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4D997DE-BEC6-47B9-508B-1011DD48D715}"/>
              </a:ext>
            </a:extLst>
          </p:cNvPr>
          <p:cNvSpPr txBox="1"/>
          <p:nvPr/>
        </p:nvSpPr>
        <p:spPr>
          <a:xfrm>
            <a:off x="1662473" y="5079652"/>
            <a:ext cx="215073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pic>
        <p:nvPicPr>
          <p:cNvPr id="103" name="Picture 4" descr="Cctv 카메라 - 다운로드 무료 아이콘">
            <a:extLst>
              <a:ext uri="{FF2B5EF4-FFF2-40B4-BE49-F238E27FC236}">
                <a16:creationId xmlns:a16="http://schemas.microsoft.com/office/drawing/2014/main" id="{43AE2645-CFCF-CE34-3722-5A64A03A98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19" b="12657"/>
          <a:stretch/>
        </p:blipFill>
        <p:spPr bwMode="auto">
          <a:xfrm>
            <a:off x="1422277" y="5084514"/>
            <a:ext cx="243885" cy="18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6" descr="화염 - 무료 자연개 아이콘">
            <a:extLst>
              <a:ext uri="{FF2B5EF4-FFF2-40B4-BE49-F238E27FC236}">
                <a16:creationId xmlns:a16="http://schemas.microsoft.com/office/drawing/2014/main" id="{7E4C019C-B928-FFE0-54E6-4D78BFAA7D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1" t="2969" r="14687" b="2210"/>
          <a:stretch/>
        </p:blipFill>
        <p:spPr bwMode="auto">
          <a:xfrm>
            <a:off x="1064782" y="4989664"/>
            <a:ext cx="153735" cy="20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D14724EA-911F-37F1-640B-FEEB3A36CEF0}"/>
              </a:ext>
            </a:extLst>
          </p:cNvPr>
          <p:cNvSpPr>
            <a:spLocks/>
          </p:cNvSpPr>
          <p:nvPr/>
        </p:nvSpPr>
        <p:spPr>
          <a:xfrm>
            <a:off x="703262" y="5453187"/>
            <a:ext cx="1920297" cy="712575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BAF2168C-A68D-7341-8384-8E8C8899AF77}"/>
              </a:ext>
            </a:extLst>
          </p:cNvPr>
          <p:cNvSpPr>
            <a:spLocks/>
          </p:cNvSpPr>
          <p:nvPr/>
        </p:nvSpPr>
        <p:spPr>
          <a:xfrm>
            <a:off x="763262" y="5520189"/>
            <a:ext cx="603040" cy="580599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7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31E62771-5A88-E5D6-3375-EA16C883EE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798010" y="5585096"/>
            <a:ext cx="543066" cy="450272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09D5161B-5C2C-C54B-1BDC-85E168EB5F05}"/>
              </a:ext>
            </a:extLst>
          </p:cNvPr>
          <p:cNvSpPr txBox="1"/>
          <p:nvPr/>
        </p:nvSpPr>
        <p:spPr>
          <a:xfrm>
            <a:off x="1435824" y="5457603"/>
            <a:ext cx="61031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b="1" dirty="0" err="1"/>
              <a:t>신갈</a:t>
            </a:r>
            <a:r>
              <a:rPr lang="en-US" altLang="ko-KR" sz="800" b="1" dirty="0"/>
              <a:t>JCT</a:t>
            </a:r>
            <a:r>
              <a:rPr lang="ko-KR" altLang="en-US" sz="800" b="1" dirty="0"/>
              <a:t>교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8C12B68-C40F-1CFA-F35B-6042F86DF89E}"/>
              </a:ext>
            </a:extLst>
          </p:cNvPr>
          <p:cNvSpPr txBox="1"/>
          <p:nvPr/>
        </p:nvSpPr>
        <p:spPr>
          <a:xfrm>
            <a:off x="1435824" y="5617815"/>
            <a:ext cx="118773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dirty="0"/>
              <a:t>용인시 </a:t>
            </a:r>
            <a:r>
              <a:rPr lang="ko-KR" altLang="en-US" sz="800" dirty="0" err="1"/>
              <a:t>기흥구</a:t>
            </a:r>
            <a:r>
              <a:rPr lang="ko-KR" altLang="en-US" sz="800" dirty="0"/>
              <a:t> 신갈동</a:t>
            </a: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FB479BFF-7B28-6CFB-328A-53EE057AB50F}"/>
              </a:ext>
            </a:extLst>
          </p:cNvPr>
          <p:cNvCxnSpPr>
            <a:cxnSpLocks/>
          </p:cNvCxnSpPr>
          <p:nvPr/>
        </p:nvCxnSpPr>
        <p:spPr>
          <a:xfrm>
            <a:off x="1424653" y="5811828"/>
            <a:ext cx="11280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107CD026-F8EC-47D7-A434-1EB2C58B1C7C}"/>
              </a:ext>
            </a:extLst>
          </p:cNvPr>
          <p:cNvSpPr txBox="1"/>
          <p:nvPr/>
        </p:nvSpPr>
        <p:spPr>
          <a:xfrm>
            <a:off x="1365521" y="5981097"/>
            <a:ext cx="336279" cy="184666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600" dirty="0"/>
              <a:t>CCTV</a:t>
            </a:r>
            <a:endParaRPr lang="ko-KR" altLang="en-US" sz="6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22E4A2A-B451-8F52-76CB-B5BCF0ED6818}"/>
              </a:ext>
            </a:extLst>
          </p:cNvPr>
          <p:cNvSpPr txBox="1"/>
          <p:nvPr/>
        </p:nvSpPr>
        <p:spPr>
          <a:xfrm>
            <a:off x="1664910" y="5848921"/>
            <a:ext cx="215073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pic>
        <p:nvPicPr>
          <p:cNvPr id="113" name="Picture 4" descr="Cctv 카메라 - 다운로드 무료 아이콘">
            <a:extLst>
              <a:ext uri="{FF2B5EF4-FFF2-40B4-BE49-F238E27FC236}">
                <a16:creationId xmlns:a16="http://schemas.microsoft.com/office/drawing/2014/main" id="{E15C6130-405B-A0EA-6DBE-E26DAD1B4A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19" b="12657"/>
          <a:stretch/>
        </p:blipFill>
        <p:spPr bwMode="auto">
          <a:xfrm>
            <a:off x="1422277" y="5853783"/>
            <a:ext cx="243885" cy="18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그림 114" descr="차량, 교통, 육상 차량, 트럭이(가) 표시된 사진&#10;&#10;자동 생성된 설명">
            <a:extLst>
              <a:ext uri="{FF2B5EF4-FFF2-40B4-BE49-F238E27FC236}">
                <a16:creationId xmlns:a16="http://schemas.microsoft.com/office/drawing/2014/main" id="{4D1A2451-A298-A037-E208-3A01B0E2B38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15" r="43654" b="15442"/>
          <a:stretch/>
        </p:blipFill>
        <p:spPr>
          <a:xfrm>
            <a:off x="1061087" y="5826865"/>
            <a:ext cx="239873" cy="174936"/>
          </a:xfrm>
          <a:prstGeom prst="rect">
            <a:avLst/>
          </a:prstGeom>
        </p:spPr>
      </p:pic>
      <p:pic>
        <p:nvPicPr>
          <p:cNvPr id="1034" name="Picture 10" descr="Accelerometer - User Interface &amp; Gesture Icons">
            <a:extLst>
              <a:ext uri="{FF2B5EF4-FFF2-40B4-BE49-F238E27FC236}">
                <a16:creationId xmlns:a16="http://schemas.microsoft.com/office/drawing/2014/main" id="{AEEEDBDE-ABB0-3B92-BA79-5184B0782C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7" t="3863" r="9718" b="7120"/>
          <a:stretch/>
        </p:blipFill>
        <p:spPr bwMode="auto">
          <a:xfrm>
            <a:off x="1941019" y="5830639"/>
            <a:ext cx="185340" cy="20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1DFD4EB7-207E-2696-F3AB-3B4E91FEFF27}"/>
              </a:ext>
            </a:extLst>
          </p:cNvPr>
          <p:cNvSpPr txBox="1"/>
          <p:nvPr/>
        </p:nvSpPr>
        <p:spPr>
          <a:xfrm>
            <a:off x="1840450" y="5981097"/>
            <a:ext cx="385992" cy="184666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600" dirty="0"/>
              <a:t>가속도계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37C150F-8A42-1CD7-0EB3-3F698374471C}"/>
              </a:ext>
            </a:extLst>
          </p:cNvPr>
          <p:cNvSpPr txBox="1"/>
          <p:nvPr/>
        </p:nvSpPr>
        <p:spPr>
          <a:xfrm>
            <a:off x="2187395" y="5848921"/>
            <a:ext cx="215073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pic>
        <p:nvPicPr>
          <p:cNvPr id="1038" name="Picture 14" descr="Inclinometer Icons - Free SVG &amp; PNG Inclinometer Images - Noun Project">
            <a:extLst>
              <a:ext uri="{FF2B5EF4-FFF2-40B4-BE49-F238E27FC236}">
                <a16:creationId xmlns:a16="http://schemas.microsoft.com/office/drawing/2014/main" id="{3F911CB1-B544-AE37-542D-8F3023A4BF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9" t="9668" r="15333" b="16003"/>
          <a:stretch/>
        </p:blipFill>
        <p:spPr bwMode="auto">
          <a:xfrm rot="891746">
            <a:off x="962139" y="1894707"/>
            <a:ext cx="235032" cy="23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14" descr="Inclinometer Icons - Free SVG &amp; PNG Inclinometer Images - Noun Project">
            <a:extLst>
              <a:ext uri="{FF2B5EF4-FFF2-40B4-BE49-F238E27FC236}">
                <a16:creationId xmlns:a16="http://schemas.microsoft.com/office/drawing/2014/main" id="{FB8A96BD-B98D-3F0D-D3E2-30C5DE71F6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9" t="9668" r="15333" b="16003"/>
          <a:stretch/>
        </p:blipFill>
        <p:spPr bwMode="auto">
          <a:xfrm rot="891746">
            <a:off x="962139" y="2669930"/>
            <a:ext cx="235032" cy="23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14" descr="Inclinometer Icons - Free SVG &amp; PNG Inclinometer Images - Noun Project">
            <a:extLst>
              <a:ext uri="{FF2B5EF4-FFF2-40B4-BE49-F238E27FC236}">
                <a16:creationId xmlns:a16="http://schemas.microsoft.com/office/drawing/2014/main" id="{EC708424-7B07-ED02-1AE2-DDA883F281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9" t="9668" r="15333" b="16003"/>
          <a:stretch/>
        </p:blipFill>
        <p:spPr bwMode="auto">
          <a:xfrm rot="891746">
            <a:off x="962139" y="3455332"/>
            <a:ext cx="235032" cy="23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D173288D-037A-B1B1-64DD-0BE5656989FD}"/>
              </a:ext>
            </a:extLst>
          </p:cNvPr>
          <p:cNvSpPr/>
          <p:nvPr/>
        </p:nvSpPr>
        <p:spPr>
          <a:xfrm>
            <a:off x="2966842" y="984360"/>
            <a:ext cx="4182118" cy="2079589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75D5631A-501A-6C45-89AC-74ADC98C81FB}"/>
              </a:ext>
            </a:extLst>
          </p:cNvPr>
          <p:cNvSpPr/>
          <p:nvPr/>
        </p:nvSpPr>
        <p:spPr>
          <a:xfrm>
            <a:off x="7250167" y="984361"/>
            <a:ext cx="1829867" cy="2079588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2BC89E9-0D71-BC7A-E1FA-109D59CE3376}"/>
              </a:ext>
            </a:extLst>
          </p:cNvPr>
          <p:cNvSpPr txBox="1"/>
          <p:nvPr/>
        </p:nvSpPr>
        <p:spPr>
          <a:xfrm>
            <a:off x="3066232" y="893720"/>
            <a:ext cx="724718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교량 세부정보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1BE6158-BF74-F3CF-747C-623085D4F638}"/>
              </a:ext>
            </a:extLst>
          </p:cNvPr>
          <p:cNvSpPr txBox="1"/>
          <p:nvPr/>
        </p:nvSpPr>
        <p:spPr>
          <a:xfrm>
            <a:off x="3112840" y="1135372"/>
            <a:ext cx="506023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b="1" dirty="0"/>
              <a:t>벌교대교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299A4EA1-BD9D-4AE4-8438-8D51CE2308B8}"/>
              </a:ext>
            </a:extLst>
          </p:cNvPr>
          <p:cNvSpPr/>
          <p:nvPr/>
        </p:nvSpPr>
        <p:spPr>
          <a:xfrm>
            <a:off x="3135828" y="1419877"/>
            <a:ext cx="506023" cy="22202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구조물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E8114398-2160-3CE3-21E9-4D3146CAFE92}"/>
              </a:ext>
            </a:extLst>
          </p:cNvPr>
          <p:cNvSpPr/>
          <p:nvPr/>
        </p:nvSpPr>
        <p:spPr>
          <a:xfrm>
            <a:off x="3525020" y="1419157"/>
            <a:ext cx="9174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교량</a:t>
            </a:r>
          </a:p>
        </p:txBody>
      </p:sp>
      <p:sp>
        <p:nvSpPr>
          <p:cNvPr id="1024" name="직사각형 1023">
            <a:extLst>
              <a:ext uri="{FF2B5EF4-FFF2-40B4-BE49-F238E27FC236}">
                <a16:creationId xmlns:a16="http://schemas.microsoft.com/office/drawing/2014/main" id="{72F57600-DDDE-E425-A8D3-0EF4907DCBFB}"/>
              </a:ext>
            </a:extLst>
          </p:cNvPr>
          <p:cNvSpPr/>
          <p:nvPr/>
        </p:nvSpPr>
        <p:spPr>
          <a:xfrm>
            <a:off x="3135828" y="1687757"/>
            <a:ext cx="506023" cy="22202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구조</a:t>
            </a:r>
          </a:p>
        </p:txBody>
      </p:sp>
      <p:sp>
        <p:nvSpPr>
          <p:cNvPr id="1025" name="직사각형 1024">
            <a:extLst>
              <a:ext uri="{FF2B5EF4-FFF2-40B4-BE49-F238E27FC236}">
                <a16:creationId xmlns:a16="http://schemas.microsoft.com/office/drawing/2014/main" id="{828A9D75-693E-7898-A6E8-CBDF68394ED2}"/>
              </a:ext>
            </a:extLst>
          </p:cNvPr>
          <p:cNvSpPr/>
          <p:nvPr/>
        </p:nvSpPr>
        <p:spPr>
          <a:xfrm>
            <a:off x="3525020" y="1687037"/>
            <a:ext cx="9174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철근 콘크리트</a:t>
            </a:r>
          </a:p>
        </p:txBody>
      </p:sp>
      <p:sp>
        <p:nvSpPr>
          <p:cNvPr id="1027" name="직사각형 1026">
            <a:extLst>
              <a:ext uri="{FF2B5EF4-FFF2-40B4-BE49-F238E27FC236}">
                <a16:creationId xmlns:a16="http://schemas.microsoft.com/office/drawing/2014/main" id="{5A40CE4A-348A-B3F5-6FD5-48584C0F2EB8}"/>
              </a:ext>
            </a:extLst>
          </p:cNvPr>
          <p:cNvSpPr/>
          <p:nvPr/>
        </p:nvSpPr>
        <p:spPr>
          <a:xfrm>
            <a:off x="3135828" y="1979786"/>
            <a:ext cx="506023" cy="22202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주소</a:t>
            </a:r>
          </a:p>
        </p:txBody>
      </p:sp>
      <p:sp>
        <p:nvSpPr>
          <p:cNvPr id="1029" name="직사각형 1028">
            <a:extLst>
              <a:ext uri="{FF2B5EF4-FFF2-40B4-BE49-F238E27FC236}">
                <a16:creationId xmlns:a16="http://schemas.microsoft.com/office/drawing/2014/main" id="{4C87B5B9-24D9-2F4A-C3B2-865CE677AE9E}"/>
              </a:ext>
            </a:extLst>
          </p:cNvPr>
          <p:cNvSpPr/>
          <p:nvPr/>
        </p:nvSpPr>
        <p:spPr>
          <a:xfrm>
            <a:off x="3525020" y="2045136"/>
            <a:ext cx="1657364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전남 보성군 </a:t>
            </a:r>
            <a:r>
              <a:rPr lang="ko-KR" altLang="en-US" sz="800" b="1" dirty="0" err="1">
                <a:solidFill>
                  <a:schemeClr val="tx1"/>
                </a:solidFill>
              </a:rPr>
              <a:t>벌교읍</a:t>
            </a:r>
            <a:r>
              <a:rPr lang="ko-KR" altLang="en-US" sz="800" b="1" dirty="0">
                <a:solidFill>
                  <a:schemeClr val="tx1"/>
                </a:solidFill>
              </a:rPr>
              <a:t> </a:t>
            </a:r>
            <a:r>
              <a:rPr lang="ko-KR" altLang="en-US" sz="800" b="1" dirty="0" err="1">
                <a:solidFill>
                  <a:schemeClr val="tx1"/>
                </a:solidFill>
              </a:rPr>
              <a:t>회정리</a:t>
            </a:r>
            <a:r>
              <a:rPr lang="ko-KR" altLang="en-US" sz="800" b="1" dirty="0">
                <a:solidFill>
                  <a:schemeClr val="tx1"/>
                </a:solidFill>
              </a:rPr>
              <a:t> </a:t>
            </a:r>
            <a:r>
              <a:rPr lang="en-US" altLang="ko-KR" sz="800" b="1" dirty="0">
                <a:solidFill>
                  <a:schemeClr val="tx1"/>
                </a:solidFill>
              </a:rPr>
              <a:t>819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031" name="직사각형 1030">
            <a:extLst>
              <a:ext uri="{FF2B5EF4-FFF2-40B4-BE49-F238E27FC236}">
                <a16:creationId xmlns:a16="http://schemas.microsoft.com/office/drawing/2014/main" id="{B9FA677E-D012-6109-35A9-E7E61736D4D4}"/>
              </a:ext>
            </a:extLst>
          </p:cNvPr>
          <p:cNvSpPr/>
          <p:nvPr/>
        </p:nvSpPr>
        <p:spPr>
          <a:xfrm>
            <a:off x="3135828" y="2409000"/>
            <a:ext cx="506023" cy="22202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기타</a:t>
            </a:r>
          </a:p>
        </p:txBody>
      </p:sp>
      <p:sp>
        <p:nvSpPr>
          <p:cNvPr id="1033" name="직사각형 1032">
            <a:extLst>
              <a:ext uri="{FF2B5EF4-FFF2-40B4-BE49-F238E27FC236}">
                <a16:creationId xmlns:a16="http://schemas.microsoft.com/office/drawing/2014/main" id="{02406C71-C1B3-B9B5-F2F4-727571D83614}"/>
              </a:ext>
            </a:extLst>
          </p:cNvPr>
          <p:cNvSpPr/>
          <p:nvPr/>
        </p:nvSpPr>
        <p:spPr>
          <a:xfrm>
            <a:off x="3525020" y="2408280"/>
            <a:ext cx="9174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전남 보성군</a:t>
            </a:r>
          </a:p>
        </p:txBody>
      </p:sp>
      <p:pic>
        <p:nvPicPr>
          <p:cNvPr id="1039" name="그림 1038">
            <a:extLst>
              <a:ext uri="{FF2B5EF4-FFF2-40B4-BE49-F238E27FC236}">
                <a16:creationId xmlns:a16="http://schemas.microsoft.com/office/drawing/2014/main" id="{4ADF3122-820D-E81F-2112-8A945FF4C6C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06807" y="1350067"/>
            <a:ext cx="1750872" cy="1611297"/>
          </a:xfrm>
          <a:prstGeom prst="rect">
            <a:avLst/>
          </a:prstGeom>
        </p:spPr>
      </p:pic>
      <p:sp>
        <p:nvSpPr>
          <p:cNvPr id="1035" name="사각형: 둥근 모서리 1034">
            <a:extLst>
              <a:ext uri="{FF2B5EF4-FFF2-40B4-BE49-F238E27FC236}">
                <a16:creationId xmlns:a16="http://schemas.microsoft.com/office/drawing/2014/main" id="{2164C09A-8288-5916-F44C-19BD6B6B48D7}"/>
              </a:ext>
            </a:extLst>
          </p:cNvPr>
          <p:cNvSpPr>
            <a:spLocks/>
          </p:cNvSpPr>
          <p:nvPr/>
        </p:nvSpPr>
        <p:spPr>
          <a:xfrm>
            <a:off x="5306806" y="1350067"/>
            <a:ext cx="1750872" cy="1611297"/>
          </a:xfrm>
          <a:prstGeom prst="roundRect">
            <a:avLst>
              <a:gd name="adj" fmla="val 0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40" name="Picture 2" descr="각도기 아이콘 벡터 평면 그림 | 프리미엄 벡터">
            <a:extLst>
              <a:ext uri="{FF2B5EF4-FFF2-40B4-BE49-F238E27FC236}">
                <a16:creationId xmlns:a16="http://schemas.microsoft.com/office/drawing/2014/main" id="{9C0FEB3D-4E1B-DAAB-3A0B-344BC0482D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" t="21665" r="2784" b="21502"/>
          <a:stretch/>
        </p:blipFill>
        <p:spPr bwMode="auto">
          <a:xfrm>
            <a:off x="7423210" y="1082001"/>
            <a:ext cx="215073" cy="12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TextBox 1040">
            <a:extLst>
              <a:ext uri="{FF2B5EF4-FFF2-40B4-BE49-F238E27FC236}">
                <a16:creationId xmlns:a16="http://schemas.microsoft.com/office/drawing/2014/main" id="{A244F340-4E7A-57B7-2A09-12DB33199692}"/>
              </a:ext>
            </a:extLst>
          </p:cNvPr>
          <p:cNvSpPr txBox="1"/>
          <p:nvPr/>
        </p:nvSpPr>
        <p:spPr>
          <a:xfrm>
            <a:off x="7341982" y="1054125"/>
            <a:ext cx="1662943" cy="18466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600" dirty="0"/>
              <a:t>경사계</a:t>
            </a:r>
          </a:p>
        </p:txBody>
      </p:sp>
      <p:sp>
        <p:nvSpPr>
          <p:cNvPr id="1042" name="타원 1041">
            <a:extLst>
              <a:ext uri="{FF2B5EF4-FFF2-40B4-BE49-F238E27FC236}">
                <a16:creationId xmlns:a16="http://schemas.microsoft.com/office/drawing/2014/main" id="{4BDB6C4C-A3E9-AACB-2026-254C8654BA0E}"/>
              </a:ext>
            </a:extLst>
          </p:cNvPr>
          <p:cNvSpPr/>
          <p:nvPr/>
        </p:nvSpPr>
        <p:spPr>
          <a:xfrm>
            <a:off x="7657643" y="1803121"/>
            <a:ext cx="155542" cy="142762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3" name="타원 1042">
            <a:extLst>
              <a:ext uri="{FF2B5EF4-FFF2-40B4-BE49-F238E27FC236}">
                <a16:creationId xmlns:a16="http://schemas.microsoft.com/office/drawing/2014/main" id="{CE6BA17F-273F-1131-6201-B97E727838EA}"/>
              </a:ext>
            </a:extLst>
          </p:cNvPr>
          <p:cNvSpPr/>
          <p:nvPr/>
        </p:nvSpPr>
        <p:spPr>
          <a:xfrm>
            <a:off x="7657643" y="1471031"/>
            <a:ext cx="155542" cy="14276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4" name="타원 1043">
            <a:extLst>
              <a:ext uri="{FF2B5EF4-FFF2-40B4-BE49-F238E27FC236}">
                <a16:creationId xmlns:a16="http://schemas.microsoft.com/office/drawing/2014/main" id="{F6F59B48-3B67-876D-F3F3-1631B421C075}"/>
              </a:ext>
            </a:extLst>
          </p:cNvPr>
          <p:cNvSpPr/>
          <p:nvPr/>
        </p:nvSpPr>
        <p:spPr>
          <a:xfrm>
            <a:off x="7657643" y="2121785"/>
            <a:ext cx="155542" cy="14276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5" name="직사각형 1044">
            <a:extLst>
              <a:ext uri="{FF2B5EF4-FFF2-40B4-BE49-F238E27FC236}">
                <a16:creationId xmlns:a16="http://schemas.microsoft.com/office/drawing/2014/main" id="{B3D5401D-C5E6-0033-D8DD-8B0974F772B9}"/>
              </a:ext>
            </a:extLst>
          </p:cNvPr>
          <p:cNvSpPr/>
          <p:nvPr/>
        </p:nvSpPr>
        <p:spPr>
          <a:xfrm>
            <a:off x="7867127" y="1425379"/>
            <a:ext cx="360549" cy="22202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정상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46" name="직사각형 1045">
            <a:extLst>
              <a:ext uri="{FF2B5EF4-FFF2-40B4-BE49-F238E27FC236}">
                <a16:creationId xmlns:a16="http://schemas.microsoft.com/office/drawing/2014/main" id="{FD79FAD0-E9C0-B6BC-E4AE-D838CBA046AE}"/>
              </a:ext>
            </a:extLst>
          </p:cNvPr>
          <p:cNvSpPr/>
          <p:nvPr/>
        </p:nvSpPr>
        <p:spPr>
          <a:xfrm>
            <a:off x="7867127" y="1760064"/>
            <a:ext cx="360549" cy="22202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오류</a:t>
            </a:r>
          </a:p>
        </p:txBody>
      </p:sp>
      <p:sp>
        <p:nvSpPr>
          <p:cNvPr id="1047" name="직사각형 1046">
            <a:extLst>
              <a:ext uri="{FF2B5EF4-FFF2-40B4-BE49-F238E27FC236}">
                <a16:creationId xmlns:a16="http://schemas.microsoft.com/office/drawing/2014/main" id="{133E99E3-F576-34AC-86B6-6779935605ED}"/>
              </a:ext>
            </a:extLst>
          </p:cNvPr>
          <p:cNvSpPr/>
          <p:nvPr/>
        </p:nvSpPr>
        <p:spPr>
          <a:xfrm>
            <a:off x="7867127" y="2096686"/>
            <a:ext cx="360549" cy="22202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주의</a:t>
            </a:r>
          </a:p>
        </p:txBody>
      </p:sp>
      <p:sp>
        <p:nvSpPr>
          <p:cNvPr id="1048" name="직사각형 1047">
            <a:extLst>
              <a:ext uri="{FF2B5EF4-FFF2-40B4-BE49-F238E27FC236}">
                <a16:creationId xmlns:a16="http://schemas.microsoft.com/office/drawing/2014/main" id="{E171FC3E-1F36-FFC1-E887-2B0934A2862E}"/>
              </a:ext>
            </a:extLst>
          </p:cNvPr>
          <p:cNvSpPr/>
          <p:nvPr/>
        </p:nvSpPr>
        <p:spPr>
          <a:xfrm>
            <a:off x="8468991" y="1425379"/>
            <a:ext cx="179235" cy="22202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건</a:t>
            </a:r>
          </a:p>
        </p:txBody>
      </p:sp>
      <p:sp>
        <p:nvSpPr>
          <p:cNvPr id="1049" name="직사각형 1048">
            <a:extLst>
              <a:ext uri="{FF2B5EF4-FFF2-40B4-BE49-F238E27FC236}">
                <a16:creationId xmlns:a16="http://schemas.microsoft.com/office/drawing/2014/main" id="{D1D395B8-DBA3-0231-10BB-722351F6ECC6}"/>
              </a:ext>
            </a:extLst>
          </p:cNvPr>
          <p:cNvSpPr/>
          <p:nvPr/>
        </p:nvSpPr>
        <p:spPr>
          <a:xfrm>
            <a:off x="8468991" y="1760064"/>
            <a:ext cx="179235" cy="22202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건</a:t>
            </a:r>
          </a:p>
        </p:txBody>
      </p:sp>
      <p:sp>
        <p:nvSpPr>
          <p:cNvPr id="1050" name="직사각형 1049">
            <a:extLst>
              <a:ext uri="{FF2B5EF4-FFF2-40B4-BE49-F238E27FC236}">
                <a16:creationId xmlns:a16="http://schemas.microsoft.com/office/drawing/2014/main" id="{AED610B7-0E54-42E3-EFF8-9D98AD2024F6}"/>
              </a:ext>
            </a:extLst>
          </p:cNvPr>
          <p:cNvSpPr/>
          <p:nvPr/>
        </p:nvSpPr>
        <p:spPr>
          <a:xfrm>
            <a:off x="8468991" y="2096686"/>
            <a:ext cx="179235" cy="22202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건</a:t>
            </a:r>
          </a:p>
        </p:txBody>
      </p:sp>
      <p:sp>
        <p:nvSpPr>
          <p:cNvPr id="1051" name="직사각형 1050">
            <a:extLst>
              <a:ext uri="{FF2B5EF4-FFF2-40B4-BE49-F238E27FC236}">
                <a16:creationId xmlns:a16="http://schemas.microsoft.com/office/drawing/2014/main" id="{F5F2AC42-EAEB-CA13-DB76-F4B7C1EC2A44}"/>
              </a:ext>
            </a:extLst>
          </p:cNvPr>
          <p:cNvSpPr/>
          <p:nvPr/>
        </p:nvSpPr>
        <p:spPr>
          <a:xfrm>
            <a:off x="8124351" y="1420975"/>
            <a:ext cx="322479" cy="2308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900" b="1" dirty="0">
                <a:solidFill>
                  <a:srgbClr val="0070C0"/>
                </a:solidFill>
              </a:rPr>
              <a:t>15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  <p:sp>
        <p:nvSpPr>
          <p:cNvPr id="1052" name="직사각형 1051">
            <a:extLst>
              <a:ext uri="{FF2B5EF4-FFF2-40B4-BE49-F238E27FC236}">
                <a16:creationId xmlns:a16="http://schemas.microsoft.com/office/drawing/2014/main" id="{8CD0D879-5FB6-E813-739F-3E5E7FFD3606}"/>
              </a:ext>
            </a:extLst>
          </p:cNvPr>
          <p:cNvSpPr/>
          <p:nvPr/>
        </p:nvSpPr>
        <p:spPr>
          <a:xfrm>
            <a:off x="8124351" y="1755660"/>
            <a:ext cx="322479" cy="2308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9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</a:t>
            </a:r>
            <a:endParaRPr lang="ko-KR" altLang="en-US" sz="9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53" name="직사각형 1052">
            <a:extLst>
              <a:ext uri="{FF2B5EF4-FFF2-40B4-BE49-F238E27FC236}">
                <a16:creationId xmlns:a16="http://schemas.microsoft.com/office/drawing/2014/main" id="{1C630545-9061-5738-E199-5FE3A73F63CE}"/>
              </a:ext>
            </a:extLst>
          </p:cNvPr>
          <p:cNvSpPr/>
          <p:nvPr/>
        </p:nvSpPr>
        <p:spPr>
          <a:xfrm>
            <a:off x="8124351" y="2092282"/>
            <a:ext cx="322479" cy="2308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900" b="1" dirty="0">
                <a:solidFill>
                  <a:srgbClr val="FFAA00"/>
                </a:solidFill>
              </a:rPr>
              <a:t>1</a:t>
            </a:r>
            <a:endParaRPr lang="ko-KR" altLang="en-US" sz="900" b="1" dirty="0">
              <a:solidFill>
                <a:srgbClr val="FFAA00"/>
              </a:solidFill>
            </a:endParaRP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21717B7F-72D9-16AA-12D0-FE1A22182794}"/>
              </a:ext>
            </a:extLst>
          </p:cNvPr>
          <p:cNvSpPr txBox="1"/>
          <p:nvPr/>
        </p:nvSpPr>
        <p:spPr>
          <a:xfrm>
            <a:off x="7341982" y="2560425"/>
            <a:ext cx="553579" cy="18466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600" dirty="0" err="1"/>
              <a:t>노후년수</a:t>
            </a:r>
            <a:endParaRPr lang="ko-KR" altLang="en-US" sz="600" dirty="0"/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F78F80E1-EB9A-A88B-9C84-034A42BA04B2}"/>
              </a:ext>
            </a:extLst>
          </p:cNvPr>
          <p:cNvSpPr txBox="1"/>
          <p:nvPr/>
        </p:nvSpPr>
        <p:spPr>
          <a:xfrm>
            <a:off x="7895561" y="2560425"/>
            <a:ext cx="553579" cy="18466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600" dirty="0"/>
              <a:t>시설물 등급</a:t>
            </a: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37DD80B6-5CFC-3367-D382-FF1F2218F01C}"/>
              </a:ext>
            </a:extLst>
          </p:cNvPr>
          <p:cNvSpPr txBox="1"/>
          <p:nvPr/>
        </p:nvSpPr>
        <p:spPr>
          <a:xfrm>
            <a:off x="8451346" y="2560425"/>
            <a:ext cx="553579" cy="18466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600" dirty="0"/>
              <a:t>안전지수</a:t>
            </a:r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9E171B4C-CD0D-C42D-DED2-973115F049F9}"/>
              </a:ext>
            </a:extLst>
          </p:cNvPr>
          <p:cNvSpPr txBox="1"/>
          <p:nvPr/>
        </p:nvSpPr>
        <p:spPr>
          <a:xfrm>
            <a:off x="7341982" y="2782289"/>
            <a:ext cx="553579" cy="1846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600" dirty="0"/>
              <a:t>25</a:t>
            </a:r>
            <a:r>
              <a:rPr lang="ko-KR" altLang="en-US" sz="600" dirty="0"/>
              <a:t>년</a:t>
            </a:r>
            <a:r>
              <a:rPr lang="en-US" altLang="ko-KR" sz="600" dirty="0"/>
              <a:t>(98.02.11)</a:t>
            </a:r>
            <a:endParaRPr lang="ko-KR" altLang="en-US" sz="600" dirty="0"/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C3FEE5C9-624F-5483-EEEB-E2AF88973866}"/>
              </a:ext>
            </a:extLst>
          </p:cNvPr>
          <p:cNvSpPr txBox="1"/>
          <p:nvPr/>
        </p:nvSpPr>
        <p:spPr>
          <a:xfrm>
            <a:off x="7895561" y="2782289"/>
            <a:ext cx="553579" cy="1846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600" dirty="0"/>
              <a:t>D (</a:t>
            </a:r>
            <a:r>
              <a:rPr lang="ko-KR" altLang="en-US" sz="600" dirty="0"/>
              <a:t>보통</a:t>
            </a:r>
            <a:r>
              <a:rPr lang="en-US" altLang="ko-KR" sz="600" dirty="0"/>
              <a:t>)</a:t>
            </a:r>
            <a:endParaRPr lang="ko-KR" altLang="en-US" sz="600" dirty="0"/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C93AB053-1493-50FA-1D68-781B31F29721}"/>
              </a:ext>
            </a:extLst>
          </p:cNvPr>
          <p:cNvSpPr txBox="1"/>
          <p:nvPr/>
        </p:nvSpPr>
        <p:spPr>
          <a:xfrm>
            <a:off x="8451346" y="2782289"/>
            <a:ext cx="553579" cy="1846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600" dirty="0"/>
              <a:t>E (</a:t>
            </a:r>
            <a:r>
              <a:rPr lang="ko-KR" altLang="en-US" sz="600" dirty="0"/>
              <a:t>주의</a:t>
            </a:r>
            <a:r>
              <a:rPr lang="en-US" altLang="ko-KR" sz="600" dirty="0"/>
              <a:t>)</a:t>
            </a:r>
            <a:endParaRPr lang="ko-KR" altLang="en-US" sz="600" dirty="0"/>
          </a:p>
        </p:txBody>
      </p:sp>
      <p:sp>
        <p:nvSpPr>
          <p:cNvPr id="1060" name="직사각형 1059">
            <a:extLst>
              <a:ext uri="{FF2B5EF4-FFF2-40B4-BE49-F238E27FC236}">
                <a16:creationId xmlns:a16="http://schemas.microsoft.com/office/drawing/2014/main" id="{AB2D15F4-5774-D565-0C9F-9ABAF7033F5E}"/>
              </a:ext>
            </a:extLst>
          </p:cNvPr>
          <p:cNvSpPr/>
          <p:nvPr/>
        </p:nvSpPr>
        <p:spPr>
          <a:xfrm>
            <a:off x="7341982" y="1285923"/>
            <a:ext cx="1662943" cy="1197359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1" name="직사각형 1060">
            <a:extLst>
              <a:ext uri="{FF2B5EF4-FFF2-40B4-BE49-F238E27FC236}">
                <a16:creationId xmlns:a16="http://schemas.microsoft.com/office/drawing/2014/main" id="{D834DAF1-AC59-61DF-386B-39A7EB1F8E7B}"/>
              </a:ext>
            </a:extLst>
          </p:cNvPr>
          <p:cNvSpPr/>
          <p:nvPr/>
        </p:nvSpPr>
        <p:spPr>
          <a:xfrm>
            <a:off x="2966842" y="3213634"/>
            <a:ext cx="6108120" cy="3286226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C9C86750-9C89-7996-3C4B-610AD2CFB0BB}"/>
              </a:ext>
            </a:extLst>
          </p:cNvPr>
          <p:cNvSpPr txBox="1"/>
          <p:nvPr/>
        </p:nvSpPr>
        <p:spPr>
          <a:xfrm>
            <a:off x="3066232" y="3105912"/>
            <a:ext cx="724718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 err="1"/>
              <a:t>엣지</a:t>
            </a:r>
            <a:r>
              <a:rPr lang="ko-KR" altLang="en-US" sz="800" b="1" dirty="0"/>
              <a:t> 세부정보</a:t>
            </a:r>
          </a:p>
        </p:txBody>
      </p:sp>
      <p:sp>
        <p:nvSpPr>
          <p:cNvPr id="1063" name="사각형: 둥근 모서리 1062">
            <a:extLst>
              <a:ext uri="{FF2B5EF4-FFF2-40B4-BE49-F238E27FC236}">
                <a16:creationId xmlns:a16="http://schemas.microsoft.com/office/drawing/2014/main" id="{89BA5FD2-E970-D79A-F3CA-4CF3349DC890}"/>
              </a:ext>
            </a:extLst>
          </p:cNvPr>
          <p:cNvSpPr/>
          <p:nvPr/>
        </p:nvSpPr>
        <p:spPr>
          <a:xfrm>
            <a:off x="6005411" y="1060113"/>
            <a:ext cx="497637" cy="178678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수정</a:t>
            </a:r>
          </a:p>
        </p:txBody>
      </p:sp>
      <p:sp>
        <p:nvSpPr>
          <p:cNvPr id="1064" name="사각형: 둥근 모서리 1063">
            <a:extLst>
              <a:ext uri="{FF2B5EF4-FFF2-40B4-BE49-F238E27FC236}">
                <a16:creationId xmlns:a16="http://schemas.microsoft.com/office/drawing/2014/main" id="{CEEA7F24-CA5F-8888-2900-A3ADCB257AE2}"/>
              </a:ext>
            </a:extLst>
          </p:cNvPr>
          <p:cNvSpPr/>
          <p:nvPr/>
        </p:nvSpPr>
        <p:spPr>
          <a:xfrm>
            <a:off x="6554493" y="1060113"/>
            <a:ext cx="497638" cy="178678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저장</a:t>
            </a:r>
          </a:p>
        </p:txBody>
      </p:sp>
      <p:graphicFrame>
        <p:nvGraphicFramePr>
          <p:cNvPr id="1069" name="표 1068">
            <a:extLst>
              <a:ext uri="{FF2B5EF4-FFF2-40B4-BE49-F238E27FC236}">
                <a16:creationId xmlns:a16="http://schemas.microsoft.com/office/drawing/2014/main" id="{9F7F73DF-0C00-6DC3-6D15-4726AFDB5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443701"/>
              </p:ext>
            </p:extLst>
          </p:nvPr>
        </p:nvGraphicFramePr>
        <p:xfrm>
          <a:off x="3098999" y="3387181"/>
          <a:ext cx="5776912" cy="70396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74346">
                  <a:extLst>
                    <a:ext uri="{9D8B030D-6E8A-4147-A177-3AD203B41FA5}">
                      <a16:colId xmlns:a16="http://schemas.microsoft.com/office/drawing/2014/main" val="2938707336"/>
                    </a:ext>
                  </a:extLst>
                </a:gridCol>
                <a:gridCol w="1374621">
                  <a:extLst>
                    <a:ext uri="{9D8B030D-6E8A-4147-A177-3AD203B41FA5}">
                      <a16:colId xmlns:a16="http://schemas.microsoft.com/office/drawing/2014/main" val="216564164"/>
                    </a:ext>
                  </a:extLst>
                </a:gridCol>
                <a:gridCol w="1113339">
                  <a:extLst>
                    <a:ext uri="{9D8B030D-6E8A-4147-A177-3AD203B41FA5}">
                      <a16:colId xmlns:a16="http://schemas.microsoft.com/office/drawing/2014/main" val="1078662997"/>
                    </a:ext>
                  </a:extLst>
                </a:gridCol>
                <a:gridCol w="1558675">
                  <a:extLst>
                    <a:ext uri="{9D8B030D-6E8A-4147-A177-3AD203B41FA5}">
                      <a16:colId xmlns:a16="http://schemas.microsoft.com/office/drawing/2014/main" val="2587584602"/>
                    </a:ext>
                  </a:extLst>
                </a:gridCol>
                <a:gridCol w="1255931">
                  <a:extLst>
                    <a:ext uri="{9D8B030D-6E8A-4147-A177-3AD203B41FA5}">
                      <a16:colId xmlns:a16="http://schemas.microsoft.com/office/drawing/2014/main" val="4235854882"/>
                    </a:ext>
                  </a:extLst>
                </a:gridCol>
              </a:tblGrid>
              <a:tr h="1472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명칭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설치일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센서 위치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 Eui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 Eui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3480941800"/>
                  </a:ext>
                </a:extLst>
              </a:tr>
              <a:tr h="1855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맑은 고딕" panose="020B0503020000020004" pitchFamily="50" charset="-127"/>
                        </a:rPr>
                        <a:t>2023-05-10 14:0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맑은 고딕" panose="020B0503020000020004" pitchFamily="50" charset="-127"/>
                        </a:rPr>
                        <a:t>벌교대교 하행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맑은 고딕" panose="020B0503020000020004" pitchFamily="50" charset="-127"/>
                        </a:rPr>
                        <a:t>50M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1791290605"/>
                  </a:ext>
                </a:extLst>
              </a:tr>
              <a:tr h="1855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3906277832"/>
                  </a:ext>
                </a:extLst>
              </a:tr>
              <a:tr h="185578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1436702102"/>
                  </a:ext>
                </a:extLst>
              </a:tr>
            </a:tbl>
          </a:graphicData>
        </a:graphic>
      </p:graphicFrame>
      <p:sp>
        <p:nvSpPr>
          <p:cNvPr id="1075" name="직사각형 1074">
            <a:extLst>
              <a:ext uri="{FF2B5EF4-FFF2-40B4-BE49-F238E27FC236}">
                <a16:creationId xmlns:a16="http://schemas.microsoft.com/office/drawing/2014/main" id="{82B48564-D79E-7317-2C6C-72D05550A8A5}"/>
              </a:ext>
            </a:extLst>
          </p:cNvPr>
          <p:cNvSpPr/>
          <p:nvPr/>
        </p:nvSpPr>
        <p:spPr>
          <a:xfrm>
            <a:off x="8883503" y="3375296"/>
            <a:ext cx="48975" cy="715847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6" name="직사각형 1075">
            <a:extLst>
              <a:ext uri="{FF2B5EF4-FFF2-40B4-BE49-F238E27FC236}">
                <a16:creationId xmlns:a16="http://schemas.microsoft.com/office/drawing/2014/main" id="{6BAF66D8-86BD-0AD3-710A-5F51D59FB025}"/>
              </a:ext>
            </a:extLst>
          </p:cNvPr>
          <p:cNvSpPr/>
          <p:nvPr/>
        </p:nvSpPr>
        <p:spPr>
          <a:xfrm>
            <a:off x="8883503" y="3451398"/>
            <a:ext cx="46770" cy="26859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8" name="TextBox 1077">
            <a:extLst>
              <a:ext uri="{FF2B5EF4-FFF2-40B4-BE49-F238E27FC236}">
                <a16:creationId xmlns:a16="http://schemas.microsoft.com/office/drawing/2014/main" id="{B34CCDF3-347D-6FAD-33B9-579D5B3FA91B}"/>
              </a:ext>
            </a:extLst>
          </p:cNvPr>
          <p:cNvSpPr txBox="1"/>
          <p:nvPr/>
        </p:nvSpPr>
        <p:spPr>
          <a:xfrm>
            <a:off x="3099602" y="4152000"/>
            <a:ext cx="1008988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/>
              <a:t>최근 송수신 이력</a:t>
            </a:r>
          </a:p>
        </p:txBody>
      </p:sp>
      <p:graphicFrame>
        <p:nvGraphicFramePr>
          <p:cNvPr id="1081" name="표 1080">
            <a:extLst>
              <a:ext uri="{FF2B5EF4-FFF2-40B4-BE49-F238E27FC236}">
                <a16:creationId xmlns:a16="http://schemas.microsoft.com/office/drawing/2014/main" id="{1D993568-9385-4F07-3523-CB06B4148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188643"/>
              </p:ext>
            </p:extLst>
          </p:nvPr>
        </p:nvGraphicFramePr>
        <p:xfrm>
          <a:off x="3098998" y="4375690"/>
          <a:ext cx="5776912" cy="181743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56472">
                  <a:extLst>
                    <a:ext uri="{9D8B030D-6E8A-4147-A177-3AD203B41FA5}">
                      <a16:colId xmlns:a16="http://schemas.microsoft.com/office/drawing/2014/main" val="2938707336"/>
                    </a:ext>
                  </a:extLst>
                </a:gridCol>
                <a:gridCol w="1344675">
                  <a:extLst>
                    <a:ext uri="{9D8B030D-6E8A-4147-A177-3AD203B41FA5}">
                      <a16:colId xmlns:a16="http://schemas.microsoft.com/office/drawing/2014/main" val="216564164"/>
                    </a:ext>
                  </a:extLst>
                </a:gridCol>
                <a:gridCol w="1588317">
                  <a:extLst>
                    <a:ext uri="{9D8B030D-6E8A-4147-A177-3AD203B41FA5}">
                      <a16:colId xmlns:a16="http://schemas.microsoft.com/office/drawing/2014/main" val="2587584602"/>
                    </a:ext>
                  </a:extLst>
                </a:gridCol>
                <a:gridCol w="1487448">
                  <a:extLst>
                    <a:ext uri="{9D8B030D-6E8A-4147-A177-3AD203B41FA5}">
                      <a16:colId xmlns:a16="http://schemas.microsoft.com/office/drawing/2014/main" val="4235854882"/>
                    </a:ext>
                  </a:extLst>
                </a:gridCol>
              </a:tblGrid>
              <a:tr h="1472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송신일시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수신일시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프로토콜 종류</a:t>
                      </a: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Raw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3480941800"/>
                  </a:ext>
                </a:extLst>
              </a:tr>
              <a:tr h="1855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</a:rPr>
                        <a:t>2023-05-10 14:02:30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+mn-ea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맑은 고딕" panose="020B0503020000020004" pitchFamily="50" charset="-127"/>
                        </a:rPr>
                        <a:t>2023-05-10 14:0231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설정값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전송</a:t>
                      </a: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1791290605"/>
                  </a:ext>
                </a:extLst>
              </a:tr>
              <a:tr h="185578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3906277832"/>
                  </a:ext>
                </a:extLst>
              </a:tr>
              <a:tr h="185578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1436702102"/>
                  </a:ext>
                </a:extLst>
              </a:tr>
              <a:tr h="185578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1729787742"/>
                  </a:ext>
                </a:extLst>
              </a:tr>
              <a:tr h="185578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3500939831"/>
                  </a:ext>
                </a:extLst>
              </a:tr>
              <a:tr h="185578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3004582341"/>
                  </a:ext>
                </a:extLst>
              </a:tr>
              <a:tr h="185578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4255911105"/>
                  </a:ext>
                </a:extLst>
              </a:tr>
              <a:tr h="185578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2022006710"/>
                  </a:ext>
                </a:extLst>
              </a:tr>
              <a:tr h="185578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3201883524"/>
                  </a:ext>
                </a:extLst>
              </a:tr>
            </a:tbl>
          </a:graphicData>
        </a:graphic>
      </p:graphicFrame>
      <p:sp>
        <p:nvSpPr>
          <p:cNvPr id="1082" name="직사각형 1081">
            <a:extLst>
              <a:ext uri="{FF2B5EF4-FFF2-40B4-BE49-F238E27FC236}">
                <a16:creationId xmlns:a16="http://schemas.microsoft.com/office/drawing/2014/main" id="{8EECB661-4E80-BA94-4B7C-418728C17F94}"/>
              </a:ext>
            </a:extLst>
          </p:cNvPr>
          <p:cNvSpPr/>
          <p:nvPr/>
        </p:nvSpPr>
        <p:spPr>
          <a:xfrm>
            <a:off x="8883503" y="4375690"/>
            <a:ext cx="46771" cy="1631852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3" name="직사각형 1082">
            <a:extLst>
              <a:ext uri="{FF2B5EF4-FFF2-40B4-BE49-F238E27FC236}">
                <a16:creationId xmlns:a16="http://schemas.microsoft.com/office/drawing/2014/main" id="{F80800E5-2CA8-7DA0-333A-7105A44759DE}"/>
              </a:ext>
            </a:extLst>
          </p:cNvPr>
          <p:cNvSpPr/>
          <p:nvPr/>
        </p:nvSpPr>
        <p:spPr>
          <a:xfrm>
            <a:off x="8883503" y="4439907"/>
            <a:ext cx="46770" cy="26859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84" name="그룹 1083">
            <a:extLst>
              <a:ext uri="{FF2B5EF4-FFF2-40B4-BE49-F238E27FC236}">
                <a16:creationId xmlns:a16="http://schemas.microsoft.com/office/drawing/2014/main" id="{F6E513A6-983C-59D1-7320-AE5914C04760}"/>
              </a:ext>
            </a:extLst>
          </p:cNvPr>
          <p:cNvGrpSpPr/>
          <p:nvPr/>
        </p:nvGrpSpPr>
        <p:grpSpPr>
          <a:xfrm>
            <a:off x="4918864" y="6260115"/>
            <a:ext cx="2338923" cy="165380"/>
            <a:chOff x="2770984" y="6037777"/>
            <a:chExt cx="2338923" cy="165380"/>
          </a:xfrm>
        </p:grpSpPr>
        <p:grpSp>
          <p:nvGrpSpPr>
            <p:cNvPr id="1085" name="그룹 1084">
              <a:extLst>
                <a:ext uri="{FF2B5EF4-FFF2-40B4-BE49-F238E27FC236}">
                  <a16:creationId xmlns:a16="http://schemas.microsoft.com/office/drawing/2014/main" id="{87D24161-6CA1-EB82-A8A9-4C4F408E9454}"/>
                </a:ext>
              </a:extLst>
            </p:cNvPr>
            <p:cNvGrpSpPr/>
            <p:nvPr/>
          </p:nvGrpSpPr>
          <p:grpSpPr>
            <a:xfrm>
              <a:off x="2770984" y="6037777"/>
              <a:ext cx="322005" cy="165380"/>
              <a:chOff x="2770984" y="6037777"/>
              <a:chExt cx="322005" cy="165380"/>
            </a:xfrm>
          </p:grpSpPr>
          <p:pic>
            <p:nvPicPr>
              <p:cNvPr id="1090" name="그래픽 1089">
                <a:extLst>
                  <a:ext uri="{FF2B5EF4-FFF2-40B4-BE49-F238E27FC236}">
                    <a16:creationId xmlns:a16="http://schemas.microsoft.com/office/drawing/2014/main" id="{14B5719E-CC28-CE5C-0A85-137A87EE7E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770984" y="6037777"/>
                <a:ext cx="165380" cy="165380"/>
              </a:xfrm>
              <a:prstGeom prst="rect">
                <a:avLst/>
              </a:prstGeom>
            </p:spPr>
          </p:pic>
          <p:pic>
            <p:nvPicPr>
              <p:cNvPr id="1091" name="그래픽 1090">
                <a:extLst>
                  <a:ext uri="{FF2B5EF4-FFF2-40B4-BE49-F238E27FC236}">
                    <a16:creationId xmlns:a16="http://schemas.microsoft.com/office/drawing/2014/main" id="{904D7E07-7736-EC4A-FE19-23A63E5B8F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rcRect l="38606"/>
              <a:stretch/>
            </p:blipFill>
            <p:spPr>
              <a:xfrm>
                <a:off x="2991455" y="6037777"/>
                <a:ext cx="101534" cy="165380"/>
              </a:xfrm>
              <a:prstGeom prst="rect">
                <a:avLst/>
              </a:prstGeom>
            </p:spPr>
          </p:pic>
        </p:grpSp>
        <p:sp>
          <p:nvSpPr>
            <p:cNvPr id="1086" name="TextBox 1085">
              <a:extLst>
                <a:ext uri="{FF2B5EF4-FFF2-40B4-BE49-F238E27FC236}">
                  <a16:creationId xmlns:a16="http://schemas.microsoft.com/office/drawing/2014/main" id="{D026D049-9E93-E614-30CA-6F34CE5B6AFD}"/>
                </a:ext>
              </a:extLst>
            </p:cNvPr>
            <p:cNvSpPr txBox="1"/>
            <p:nvPr/>
          </p:nvSpPr>
          <p:spPr>
            <a:xfrm>
              <a:off x="3412256" y="6062954"/>
              <a:ext cx="1056378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700" dirty="0"/>
                <a:t>1   2   3   4   5   6   7   8   9   10</a:t>
              </a:r>
              <a:endParaRPr lang="ko-KR" altLang="en-US" sz="700" dirty="0"/>
            </a:p>
          </p:txBody>
        </p:sp>
        <p:grpSp>
          <p:nvGrpSpPr>
            <p:cNvPr id="1087" name="그룹 1086">
              <a:extLst>
                <a:ext uri="{FF2B5EF4-FFF2-40B4-BE49-F238E27FC236}">
                  <a16:creationId xmlns:a16="http://schemas.microsoft.com/office/drawing/2014/main" id="{A7F9BD39-F9E7-51EF-C534-293BC10CA525}"/>
                </a:ext>
              </a:extLst>
            </p:cNvPr>
            <p:cNvGrpSpPr/>
            <p:nvPr/>
          </p:nvGrpSpPr>
          <p:grpSpPr>
            <a:xfrm flipH="1">
              <a:off x="4787902" y="6037777"/>
              <a:ext cx="322005" cy="165380"/>
              <a:chOff x="2770984" y="6037777"/>
              <a:chExt cx="322005" cy="165380"/>
            </a:xfrm>
          </p:grpSpPr>
          <p:pic>
            <p:nvPicPr>
              <p:cNvPr id="1088" name="그래픽 1087">
                <a:extLst>
                  <a:ext uri="{FF2B5EF4-FFF2-40B4-BE49-F238E27FC236}">
                    <a16:creationId xmlns:a16="http://schemas.microsoft.com/office/drawing/2014/main" id="{619C140E-2FC1-DAA6-170D-1F29AFBF32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770984" y="6037777"/>
                <a:ext cx="165380" cy="165380"/>
              </a:xfrm>
              <a:prstGeom prst="rect">
                <a:avLst/>
              </a:prstGeom>
            </p:spPr>
          </p:pic>
          <p:pic>
            <p:nvPicPr>
              <p:cNvPr id="1089" name="그래픽 1088">
                <a:extLst>
                  <a:ext uri="{FF2B5EF4-FFF2-40B4-BE49-F238E27FC236}">
                    <a16:creationId xmlns:a16="http://schemas.microsoft.com/office/drawing/2014/main" id="{2F68F471-9BA2-6447-E956-794788D4A3F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rcRect l="38606"/>
              <a:stretch/>
            </p:blipFill>
            <p:spPr>
              <a:xfrm>
                <a:off x="2991455" y="6037777"/>
                <a:ext cx="101534" cy="16538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3946073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B11C9-E621-42E6-90FE-F696AA3BC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시스템관리</a:t>
            </a:r>
            <a:r>
              <a:rPr lang="en-US" altLang="ko-KR" dirty="0"/>
              <a:t>-</a:t>
            </a:r>
            <a:r>
              <a:rPr lang="ko-KR" altLang="en-US" dirty="0"/>
              <a:t>사용자관리</a:t>
            </a:r>
          </a:p>
        </p:txBody>
      </p:sp>
    </p:spTree>
    <p:extLst>
      <p:ext uri="{BB962C8B-B14F-4D97-AF65-F5344CB8AC3E}">
        <p14:creationId xmlns:p14="http://schemas.microsoft.com/office/powerpoint/2010/main" val="25886894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59AEE-BFDD-FD74-DC8D-615DC1B75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ADE0729-3353-B944-3877-501B71BE33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F-040102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485E51-8CDD-6A29-8256-E79CA9E0EE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시스템관리</a:t>
            </a:r>
            <a:r>
              <a:rPr lang="en-US" altLang="ko-KR" dirty="0"/>
              <a:t>/</a:t>
            </a:r>
            <a:r>
              <a:rPr lang="ko-KR" altLang="en-US" dirty="0"/>
              <a:t>사용자관리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10EF1B-C1CC-B259-4B4E-9BA043F8224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2024-02-21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8DC262-7581-5CD9-56C9-FD799941C61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43</a:t>
            </a:fld>
            <a:endParaRPr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A3A6D17-2FE2-CB06-CF9D-8819DEB0EC30}"/>
              </a:ext>
            </a:extLst>
          </p:cNvPr>
          <p:cNvGrpSpPr/>
          <p:nvPr/>
        </p:nvGrpSpPr>
        <p:grpSpPr>
          <a:xfrm>
            <a:off x="4025995" y="3739843"/>
            <a:ext cx="2338923" cy="165380"/>
            <a:chOff x="2770984" y="6037777"/>
            <a:chExt cx="2338923" cy="165380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D39B3565-709D-E303-C735-066E75BD64F3}"/>
                </a:ext>
              </a:extLst>
            </p:cNvPr>
            <p:cNvGrpSpPr/>
            <p:nvPr/>
          </p:nvGrpSpPr>
          <p:grpSpPr>
            <a:xfrm>
              <a:off x="2770984" y="6037777"/>
              <a:ext cx="322005" cy="165380"/>
              <a:chOff x="2770984" y="6037777"/>
              <a:chExt cx="322005" cy="165380"/>
            </a:xfrm>
          </p:grpSpPr>
          <p:pic>
            <p:nvPicPr>
              <p:cNvPr id="42" name="그래픽 41">
                <a:extLst>
                  <a:ext uri="{FF2B5EF4-FFF2-40B4-BE49-F238E27FC236}">
                    <a16:creationId xmlns:a16="http://schemas.microsoft.com/office/drawing/2014/main" id="{41606DEC-FE46-79EB-6356-EEED770721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70984" y="6037777"/>
                <a:ext cx="165380" cy="165380"/>
              </a:xfrm>
              <a:prstGeom prst="rect">
                <a:avLst/>
              </a:prstGeom>
            </p:spPr>
          </p:pic>
          <p:pic>
            <p:nvPicPr>
              <p:cNvPr id="43" name="그래픽 42">
                <a:extLst>
                  <a:ext uri="{FF2B5EF4-FFF2-40B4-BE49-F238E27FC236}">
                    <a16:creationId xmlns:a16="http://schemas.microsoft.com/office/drawing/2014/main" id="{D4195CAF-445C-5B53-6FFE-CBB4DCE6A0E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38606"/>
              <a:stretch/>
            </p:blipFill>
            <p:spPr>
              <a:xfrm>
                <a:off x="2991455" y="6037777"/>
                <a:ext cx="101534" cy="165380"/>
              </a:xfrm>
              <a:prstGeom prst="rect">
                <a:avLst/>
              </a:prstGeom>
            </p:spPr>
          </p:pic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DF36E72-6001-365F-CBFC-C9CF98BAD7EA}"/>
                </a:ext>
              </a:extLst>
            </p:cNvPr>
            <p:cNvSpPr txBox="1"/>
            <p:nvPr/>
          </p:nvSpPr>
          <p:spPr>
            <a:xfrm>
              <a:off x="3412256" y="6062954"/>
              <a:ext cx="1056378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700"/>
                <a:t>1   2   3   4   5   6   7   8   9   10</a:t>
              </a:r>
              <a:endParaRPr lang="ko-KR" altLang="en-US" sz="700"/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A94D08FD-A5AC-A242-07F2-A63B35726AA9}"/>
                </a:ext>
              </a:extLst>
            </p:cNvPr>
            <p:cNvGrpSpPr/>
            <p:nvPr/>
          </p:nvGrpSpPr>
          <p:grpSpPr>
            <a:xfrm flipH="1">
              <a:off x="4787902" y="6037777"/>
              <a:ext cx="322005" cy="165380"/>
              <a:chOff x="2770984" y="6037777"/>
              <a:chExt cx="322005" cy="165380"/>
            </a:xfrm>
          </p:grpSpPr>
          <p:pic>
            <p:nvPicPr>
              <p:cNvPr id="40" name="그래픽 39">
                <a:extLst>
                  <a:ext uri="{FF2B5EF4-FFF2-40B4-BE49-F238E27FC236}">
                    <a16:creationId xmlns:a16="http://schemas.microsoft.com/office/drawing/2014/main" id="{2CE12D25-159A-5A30-0F50-CB9D8CB04E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70984" y="6037777"/>
                <a:ext cx="165380" cy="165380"/>
              </a:xfrm>
              <a:prstGeom prst="rect">
                <a:avLst/>
              </a:prstGeom>
            </p:spPr>
          </p:pic>
          <p:pic>
            <p:nvPicPr>
              <p:cNvPr id="41" name="그래픽 40">
                <a:extLst>
                  <a:ext uri="{FF2B5EF4-FFF2-40B4-BE49-F238E27FC236}">
                    <a16:creationId xmlns:a16="http://schemas.microsoft.com/office/drawing/2014/main" id="{008FB2BB-AD19-9B95-F683-00C05FF1E6A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38606"/>
              <a:stretch/>
            </p:blipFill>
            <p:spPr>
              <a:xfrm>
                <a:off x="2991455" y="6037777"/>
                <a:ext cx="101534" cy="165380"/>
              </a:xfrm>
              <a:prstGeom prst="rect">
                <a:avLst/>
              </a:prstGeom>
            </p:spPr>
          </p:pic>
        </p:grpSp>
      </p:grp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940AA477-1205-0976-11DD-AA2035E6E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131342"/>
              </p:ext>
            </p:extLst>
          </p:nvPr>
        </p:nvGraphicFramePr>
        <p:xfrm>
          <a:off x="2174116" y="1850688"/>
          <a:ext cx="6660001" cy="171829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95978">
                  <a:extLst>
                    <a:ext uri="{9D8B030D-6E8A-4147-A177-3AD203B41FA5}">
                      <a16:colId xmlns:a16="http://schemas.microsoft.com/office/drawing/2014/main" val="2938707336"/>
                    </a:ext>
                  </a:extLst>
                </a:gridCol>
                <a:gridCol w="857717">
                  <a:extLst>
                    <a:ext uri="{9D8B030D-6E8A-4147-A177-3AD203B41FA5}">
                      <a16:colId xmlns:a16="http://schemas.microsoft.com/office/drawing/2014/main" val="216564164"/>
                    </a:ext>
                  </a:extLst>
                </a:gridCol>
                <a:gridCol w="694686">
                  <a:extLst>
                    <a:ext uri="{9D8B030D-6E8A-4147-A177-3AD203B41FA5}">
                      <a16:colId xmlns:a16="http://schemas.microsoft.com/office/drawing/2014/main" val="1078662997"/>
                    </a:ext>
                  </a:extLst>
                </a:gridCol>
                <a:gridCol w="972562">
                  <a:extLst>
                    <a:ext uri="{9D8B030D-6E8A-4147-A177-3AD203B41FA5}">
                      <a16:colId xmlns:a16="http://schemas.microsoft.com/office/drawing/2014/main" val="2587584602"/>
                    </a:ext>
                  </a:extLst>
                </a:gridCol>
                <a:gridCol w="783658">
                  <a:extLst>
                    <a:ext uri="{9D8B030D-6E8A-4147-A177-3AD203B41FA5}">
                      <a16:colId xmlns:a16="http://schemas.microsoft.com/office/drawing/2014/main" val="4235854882"/>
                    </a:ext>
                  </a:extLst>
                </a:gridCol>
                <a:gridCol w="883849">
                  <a:extLst>
                    <a:ext uri="{9D8B030D-6E8A-4147-A177-3AD203B41FA5}">
                      <a16:colId xmlns:a16="http://schemas.microsoft.com/office/drawing/2014/main" val="1593664709"/>
                    </a:ext>
                  </a:extLst>
                </a:gridCol>
                <a:gridCol w="828607">
                  <a:extLst>
                    <a:ext uri="{9D8B030D-6E8A-4147-A177-3AD203B41FA5}">
                      <a16:colId xmlns:a16="http://schemas.microsoft.com/office/drawing/2014/main" val="735001338"/>
                    </a:ext>
                  </a:extLst>
                </a:gridCol>
                <a:gridCol w="576079">
                  <a:extLst>
                    <a:ext uri="{9D8B030D-6E8A-4147-A177-3AD203B41FA5}">
                      <a16:colId xmlns:a16="http://schemas.microsoft.com/office/drawing/2014/main" val="3827707647"/>
                    </a:ext>
                  </a:extLst>
                </a:gridCol>
                <a:gridCol w="766865">
                  <a:extLst>
                    <a:ext uri="{9D8B030D-6E8A-4147-A177-3AD203B41FA5}">
                      <a16:colId xmlns:a16="http://schemas.microsoft.com/office/drawing/2014/main" val="1245413509"/>
                    </a:ext>
                  </a:extLst>
                </a:gridCol>
              </a:tblGrid>
              <a:tr h="2147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순번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본사</a:t>
                      </a:r>
                      <a:r>
                        <a:rPr lang="en-US" altLang="ko-KR" sz="700" u="none" strike="noStrike" dirty="0">
                          <a:effectLst/>
                        </a:rPr>
                        <a:t>/</a:t>
                      </a:r>
                      <a:r>
                        <a:rPr lang="ko-KR" altLang="en-US" sz="700" u="none" strike="noStrike" dirty="0">
                          <a:effectLst/>
                        </a:rPr>
                        <a:t>지사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부서명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직급</a:t>
                      </a: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ID(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사번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 로그인</a:t>
                      </a: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역할</a:t>
                      </a: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3480941800"/>
                  </a:ext>
                </a:extLst>
              </a:tr>
              <a:tr h="214787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1791290605"/>
                  </a:ext>
                </a:extLst>
              </a:tr>
              <a:tr h="214787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2613583760"/>
                  </a:ext>
                </a:extLst>
              </a:tr>
              <a:tr h="214787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909815786"/>
                  </a:ext>
                </a:extLst>
              </a:tr>
              <a:tr h="214787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592482237"/>
                  </a:ext>
                </a:extLst>
              </a:tr>
              <a:tr h="214787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1723236787"/>
                  </a:ext>
                </a:extLst>
              </a:tr>
              <a:tr h="214787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3081596350"/>
                  </a:ext>
                </a:extLst>
              </a:tr>
              <a:tr h="214787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1212953029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id="{B4613FB9-D308-D04F-94BB-85BFCDFB34D9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CEED124-6782-FD5B-5A10-36856A735924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E1D0344-4B93-9BFC-4D2A-C716A2B4438B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93E1E0C-DE00-16CD-ADC8-DDC27D82FC49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4E33E74-B3A9-EE13-985E-7529D1F2DB5F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6E9528B-3B53-FC58-DB54-5B70A5F1BAD6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30DC877-6725-11E9-6C4B-BD94A263E036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운영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6451C76-72F9-947F-DDE0-871A65385307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2FEC212-F0FA-75F4-834B-787AACB5EEA1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2121"/>
                </a:solidFill>
              </a:rPr>
              <a:t>시스템 관리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7957C639-DB86-BEA8-BAD2-F2B34D976F83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9747FD8E-35A6-84CA-534F-948596C5BF1F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D1C12619-3E1B-65F1-4C2C-2A880DABE0CA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F476592B-1FFE-E3A7-97EE-F71AA5156F87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FA88A3B-F325-CA78-2B05-B6CBE91DDEEB}"/>
              </a:ext>
            </a:extLst>
          </p:cNvPr>
          <p:cNvSpPr/>
          <p:nvPr/>
        </p:nvSpPr>
        <p:spPr>
          <a:xfrm>
            <a:off x="564216" y="984360"/>
            <a:ext cx="8510745" cy="430363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7161225-F97B-4C5E-CD1E-0A6539CE4E85}"/>
              </a:ext>
            </a:extLst>
          </p:cNvPr>
          <p:cNvSpPr/>
          <p:nvPr/>
        </p:nvSpPr>
        <p:spPr>
          <a:xfrm>
            <a:off x="1139958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본부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1D7C43-33FC-EE08-D969-117EABA2D06A}"/>
              </a:ext>
            </a:extLst>
          </p:cNvPr>
          <p:cNvSpPr txBox="1"/>
          <p:nvPr/>
        </p:nvSpPr>
        <p:spPr>
          <a:xfrm>
            <a:off x="650790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/>
              <a:t>관리부서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02FAF2A-543C-7530-187B-5D841DEF353D}"/>
              </a:ext>
            </a:extLst>
          </p:cNvPr>
          <p:cNvSpPr/>
          <p:nvPr/>
        </p:nvSpPr>
        <p:spPr>
          <a:xfrm>
            <a:off x="217411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관리소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44234DC-E8E7-87E9-BF02-4827BF4B28C2}"/>
              </a:ext>
            </a:extLst>
          </p:cNvPr>
          <p:cNvSpPr/>
          <p:nvPr/>
        </p:nvSpPr>
        <p:spPr>
          <a:xfrm>
            <a:off x="3529809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홍길동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766BA5B-D90B-31F8-7C44-B34F7BF5CFA4}"/>
              </a:ext>
            </a:extLst>
          </p:cNvPr>
          <p:cNvSpPr txBox="1"/>
          <p:nvPr/>
        </p:nvSpPr>
        <p:spPr>
          <a:xfrm>
            <a:off x="3236249" y="110827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이름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5E42872F-9BF4-CF39-DF63-4C9BFEC2C95D}"/>
              </a:ext>
            </a:extLst>
          </p:cNvPr>
          <p:cNvGrpSpPr/>
          <p:nvPr/>
        </p:nvGrpSpPr>
        <p:grpSpPr>
          <a:xfrm>
            <a:off x="4413163" y="1178952"/>
            <a:ext cx="41784" cy="37048"/>
            <a:chOff x="7395066" y="3990095"/>
            <a:chExt cx="41784" cy="3704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FEC76C42-761E-57BA-FB10-603893C27E97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BAF1BA50-3BD5-4905-2B95-21ECD54DFB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2293A9B7-3F18-C1C4-EC68-5562D700F66C}"/>
              </a:ext>
            </a:extLst>
          </p:cNvPr>
          <p:cNvGrpSpPr/>
          <p:nvPr/>
        </p:nvGrpSpPr>
        <p:grpSpPr>
          <a:xfrm>
            <a:off x="3033623" y="1178952"/>
            <a:ext cx="41784" cy="37048"/>
            <a:chOff x="7395066" y="3990095"/>
            <a:chExt cx="41784" cy="37048"/>
          </a:xfrm>
        </p:grpSpPr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843AFE29-7C38-2075-040F-CDF1053336B8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70C826D9-D366-7F51-CEDE-7CDBF376E2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E81BE025-AA5C-9266-26E2-32860EB8357D}"/>
              </a:ext>
            </a:extLst>
          </p:cNvPr>
          <p:cNvGrpSpPr/>
          <p:nvPr/>
        </p:nvGrpSpPr>
        <p:grpSpPr>
          <a:xfrm>
            <a:off x="2002836" y="1178952"/>
            <a:ext cx="41784" cy="37048"/>
            <a:chOff x="7395066" y="3990095"/>
            <a:chExt cx="41784" cy="37048"/>
          </a:xfrm>
        </p:grpSpPr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BFC39152-716D-65C9-E2B6-E3A52FDEC7BF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0FEC91A5-2398-A2FB-21E4-12D12768C5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2BD485E-3996-441C-A220-92A963A846C0}"/>
              </a:ext>
            </a:extLst>
          </p:cNvPr>
          <p:cNvSpPr/>
          <p:nvPr/>
        </p:nvSpPr>
        <p:spPr>
          <a:xfrm>
            <a:off x="564216" y="1538642"/>
            <a:ext cx="8510745" cy="49363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A87D57A1-EB65-DF70-5088-0BC053050C1E}"/>
              </a:ext>
            </a:extLst>
          </p:cNvPr>
          <p:cNvGrpSpPr/>
          <p:nvPr/>
        </p:nvGrpSpPr>
        <p:grpSpPr>
          <a:xfrm>
            <a:off x="4714021" y="1098395"/>
            <a:ext cx="705600" cy="185903"/>
            <a:chOff x="3092989" y="2526963"/>
            <a:chExt cx="705600" cy="185903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4F0D661D-C6B3-132B-DBC6-9197D3F2F358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84" name="그래픽 83">
              <a:extLst>
                <a:ext uri="{FF2B5EF4-FFF2-40B4-BE49-F238E27FC236}">
                  <a16:creationId xmlns:a16="http://schemas.microsoft.com/office/drawing/2014/main" id="{503FFE38-0C72-1DED-3AA1-AE0DDFA29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8BB6360-428D-617C-1E4F-9AF2B065B196}"/>
              </a:ext>
            </a:extLst>
          </p:cNvPr>
          <p:cNvSpPr/>
          <p:nvPr/>
        </p:nvSpPr>
        <p:spPr>
          <a:xfrm>
            <a:off x="8834119" y="1839692"/>
            <a:ext cx="107769" cy="173053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2BB1448-1233-9824-EC09-101F846B24BE}"/>
              </a:ext>
            </a:extLst>
          </p:cNvPr>
          <p:cNvSpPr/>
          <p:nvPr/>
        </p:nvSpPr>
        <p:spPr>
          <a:xfrm>
            <a:off x="8868715" y="1915793"/>
            <a:ext cx="46770" cy="59303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7" name="표 15">
            <a:extLst>
              <a:ext uri="{FF2B5EF4-FFF2-40B4-BE49-F238E27FC236}">
                <a16:creationId xmlns:a16="http://schemas.microsoft.com/office/drawing/2014/main" id="{1C90247B-ADC3-E216-7D9B-232AB7D2A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199185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3F3D53F4-5D5E-466D-7FE4-EDE3ABE025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418040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6CE3D9A-8E51-B62C-D60D-595971F26C17}"/>
              </a:ext>
            </a:extLst>
          </p:cNvPr>
          <p:cNvSpPr txBox="1"/>
          <p:nvPr/>
        </p:nvSpPr>
        <p:spPr>
          <a:xfrm>
            <a:off x="2174115" y="1623010"/>
            <a:ext cx="724718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800" b="1" dirty="0"/>
              <a:t>* </a:t>
            </a:r>
            <a:r>
              <a:rPr lang="ko-KR" altLang="en-US" sz="800" b="1" dirty="0"/>
              <a:t>사용자 목록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F4C0343-D107-15FA-363F-6BD8BF96103F}"/>
              </a:ext>
            </a:extLst>
          </p:cNvPr>
          <p:cNvSpPr/>
          <p:nvPr/>
        </p:nvSpPr>
        <p:spPr>
          <a:xfrm>
            <a:off x="772324" y="3274943"/>
            <a:ext cx="497637" cy="178678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수정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08CF2F6-5015-C336-0EFA-380F6DE376DC}"/>
              </a:ext>
            </a:extLst>
          </p:cNvPr>
          <p:cNvSpPr/>
          <p:nvPr/>
        </p:nvSpPr>
        <p:spPr>
          <a:xfrm>
            <a:off x="1379763" y="3284140"/>
            <a:ext cx="497638" cy="178678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추가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6894DE6-1E76-13E2-70E1-D46AF0AA0082}"/>
              </a:ext>
            </a:extLst>
          </p:cNvPr>
          <p:cNvSpPr>
            <a:spLocks/>
          </p:cNvSpPr>
          <p:nvPr/>
        </p:nvSpPr>
        <p:spPr>
          <a:xfrm>
            <a:off x="662521" y="1838453"/>
            <a:ext cx="1364801" cy="1730533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189B37-CB2E-1E17-5CCA-83470F6E9D66}"/>
              </a:ext>
            </a:extLst>
          </p:cNvPr>
          <p:cNvSpPr txBox="1"/>
          <p:nvPr/>
        </p:nvSpPr>
        <p:spPr>
          <a:xfrm>
            <a:off x="699775" y="1618543"/>
            <a:ext cx="724718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/>
              <a:t>권한 설정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F5A6B37-1993-6993-50FA-86DAB2982B54}"/>
              </a:ext>
            </a:extLst>
          </p:cNvPr>
          <p:cNvSpPr>
            <a:spLocks/>
          </p:cNvSpPr>
          <p:nvPr/>
        </p:nvSpPr>
        <p:spPr>
          <a:xfrm>
            <a:off x="705503" y="1886573"/>
            <a:ext cx="1263340" cy="1291399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95CB87-D53F-F2F3-8EC2-6509E7175240}"/>
              </a:ext>
            </a:extLst>
          </p:cNvPr>
          <p:cNvSpPr txBox="1"/>
          <p:nvPr/>
        </p:nvSpPr>
        <p:spPr>
          <a:xfrm>
            <a:off x="734508" y="1895147"/>
            <a:ext cx="724718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/>
              <a:t>본사 관리자</a:t>
            </a:r>
            <a:endParaRPr lang="ko-KR" altLang="en-US" sz="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72FDB5-19B1-B9D4-D75A-D272DC03B795}"/>
              </a:ext>
            </a:extLst>
          </p:cNvPr>
          <p:cNvSpPr txBox="1"/>
          <p:nvPr/>
        </p:nvSpPr>
        <p:spPr>
          <a:xfrm>
            <a:off x="734508" y="2151692"/>
            <a:ext cx="724718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일반 관리자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42D0E3-8250-6143-DCF2-A6CEF23F4BF5}"/>
              </a:ext>
            </a:extLst>
          </p:cNvPr>
          <p:cNvSpPr txBox="1"/>
          <p:nvPr/>
        </p:nvSpPr>
        <p:spPr>
          <a:xfrm>
            <a:off x="734508" y="2409319"/>
            <a:ext cx="724718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일반 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본사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B6F8EDF-033D-D263-E60B-95BB74043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949177"/>
              </p:ext>
            </p:extLst>
          </p:nvPr>
        </p:nvGraphicFramePr>
        <p:xfrm>
          <a:off x="662521" y="4254033"/>
          <a:ext cx="8171596" cy="171829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63155">
                  <a:extLst>
                    <a:ext uri="{9D8B030D-6E8A-4147-A177-3AD203B41FA5}">
                      <a16:colId xmlns:a16="http://schemas.microsoft.com/office/drawing/2014/main" val="2938707336"/>
                    </a:ext>
                  </a:extLst>
                </a:gridCol>
                <a:gridCol w="1052390">
                  <a:extLst>
                    <a:ext uri="{9D8B030D-6E8A-4147-A177-3AD203B41FA5}">
                      <a16:colId xmlns:a16="http://schemas.microsoft.com/office/drawing/2014/main" val="216564164"/>
                    </a:ext>
                  </a:extLst>
                </a:gridCol>
                <a:gridCol w="852356">
                  <a:extLst>
                    <a:ext uri="{9D8B030D-6E8A-4147-A177-3AD203B41FA5}">
                      <a16:colId xmlns:a16="http://schemas.microsoft.com/office/drawing/2014/main" val="1078662997"/>
                    </a:ext>
                  </a:extLst>
                </a:gridCol>
                <a:gridCol w="1193301">
                  <a:extLst>
                    <a:ext uri="{9D8B030D-6E8A-4147-A177-3AD203B41FA5}">
                      <a16:colId xmlns:a16="http://schemas.microsoft.com/office/drawing/2014/main" val="2587584602"/>
                    </a:ext>
                  </a:extLst>
                </a:gridCol>
                <a:gridCol w="961522">
                  <a:extLst>
                    <a:ext uri="{9D8B030D-6E8A-4147-A177-3AD203B41FA5}">
                      <a16:colId xmlns:a16="http://schemas.microsoft.com/office/drawing/2014/main" val="4235854882"/>
                    </a:ext>
                  </a:extLst>
                </a:gridCol>
                <a:gridCol w="1084453">
                  <a:extLst>
                    <a:ext uri="{9D8B030D-6E8A-4147-A177-3AD203B41FA5}">
                      <a16:colId xmlns:a16="http://schemas.microsoft.com/office/drawing/2014/main" val="1593664709"/>
                    </a:ext>
                  </a:extLst>
                </a:gridCol>
                <a:gridCol w="1016673">
                  <a:extLst>
                    <a:ext uri="{9D8B030D-6E8A-4147-A177-3AD203B41FA5}">
                      <a16:colId xmlns:a16="http://schemas.microsoft.com/office/drawing/2014/main" val="735001338"/>
                    </a:ext>
                  </a:extLst>
                </a:gridCol>
                <a:gridCol w="706829">
                  <a:extLst>
                    <a:ext uri="{9D8B030D-6E8A-4147-A177-3AD203B41FA5}">
                      <a16:colId xmlns:a16="http://schemas.microsoft.com/office/drawing/2014/main" val="3827707647"/>
                    </a:ext>
                  </a:extLst>
                </a:gridCol>
                <a:gridCol w="940917">
                  <a:extLst>
                    <a:ext uri="{9D8B030D-6E8A-4147-A177-3AD203B41FA5}">
                      <a16:colId xmlns:a16="http://schemas.microsoft.com/office/drawing/2014/main" val="1245413509"/>
                    </a:ext>
                  </a:extLst>
                </a:gridCol>
              </a:tblGrid>
              <a:tr h="2147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순번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본사</a:t>
                      </a:r>
                      <a:r>
                        <a:rPr lang="en-US" altLang="ko-KR" sz="700" u="none" strike="noStrike" dirty="0">
                          <a:effectLst/>
                        </a:rPr>
                        <a:t>/</a:t>
                      </a:r>
                      <a:r>
                        <a:rPr lang="ko-KR" altLang="en-US" sz="700" u="none" strike="noStrike" dirty="0">
                          <a:effectLst/>
                        </a:rPr>
                        <a:t>지사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부서명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직급</a:t>
                      </a: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변경이력</a:t>
                      </a: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 수정일</a:t>
                      </a: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역할</a:t>
                      </a: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3480941800"/>
                  </a:ext>
                </a:extLst>
              </a:tr>
              <a:tr h="214787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1791290605"/>
                  </a:ext>
                </a:extLst>
              </a:tr>
              <a:tr h="214787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2613583760"/>
                  </a:ext>
                </a:extLst>
              </a:tr>
              <a:tr h="214787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909815786"/>
                  </a:ext>
                </a:extLst>
              </a:tr>
              <a:tr h="214787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592482237"/>
                  </a:ext>
                </a:extLst>
              </a:tr>
              <a:tr h="214787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1723236787"/>
                  </a:ext>
                </a:extLst>
              </a:tr>
              <a:tr h="214787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3081596350"/>
                  </a:ext>
                </a:extLst>
              </a:tr>
              <a:tr h="214787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121295302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DE54248-31D2-4CAF-E744-78EA2DFDB7DD}"/>
              </a:ext>
            </a:extLst>
          </p:cNvPr>
          <p:cNvSpPr txBox="1"/>
          <p:nvPr/>
        </p:nvSpPr>
        <p:spPr>
          <a:xfrm>
            <a:off x="662520" y="4026355"/>
            <a:ext cx="724718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/>
              <a:t>변경 이력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99AE31F-A0CD-2870-DD46-7078F2037F14}"/>
              </a:ext>
            </a:extLst>
          </p:cNvPr>
          <p:cNvGrpSpPr/>
          <p:nvPr/>
        </p:nvGrpSpPr>
        <p:grpSpPr>
          <a:xfrm>
            <a:off x="3544559" y="6171318"/>
            <a:ext cx="2338923" cy="165380"/>
            <a:chOff x="2770984" y="6037777"/>
            <a:chExt cx="2338923" cy="16538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442EF15C-9FDF-E524-BC45-B225A72D1107}"/>
                </a:ext>
              </a:extLst>
            </p:cNvPr>
            <p:cNvGrpSpPr/>
            <p:nvPr/>
          </p:nvGrpSpPr>
          <p:grpSpPr>
            <a:xfrm>
              <a:off x="2770984" y="6037777"/>
              <a:ext cx="322005" cy="165380"/>
              <a:chOff x="2770984" y="6037777"/>
              <a:chExt cx="322005" cy="165380"/>
            </a:xfrm>
          </p:grpSpPr>
          <p:pic>
            <p:nvPicPr>
              <p:cNvPr id="23" name="그래픽 22">
                <a:extLst>
                  <a:ext uri="{FF2B5EF4-FFF2-40B4-BE49-F238E27FC236}">
                    <a16:creationId xmlns:a16="http://schemas.microsoft.com/office/drawing/2014/main" id="{BAE806D5-0B94-1374-2905-2526F9B41B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70984" y="6037777"/>
                <a:ext cx="165380" cy="165380"/>
              </a:xfrm>
              <a:prstGeom prst="rect">
                <a:avLst/>
              </a:prstGeom>
            </p:spPr>
          </p:pic>
          <p:pic>
            <p:nvPicPr>
              <p:cNvPr id="24" name="그래픽 23">
                <a:extLst>
                  <a:ext uri="{FF2B5EF4-FFF2-40B4-BE49-F238E27FC236}">
                    <a16:creationId xmlns:a16="http://schemas.microsoft.com/office/drawing/2014/main" id="{DBAE36FC-4DA9-E53E-3D08-BBC386B0BB4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38606"/>
              <a:stretch/>
            </p:blipFill>
            <p:spPr>
              <a:xfrm>
                <a:off x="2991455" y="6037777"/>
                <a:ext cx="101534" cy="165380"/>
              </a:xfrm>
              <a:prstGeom prst="rect">
                <a:avLst/>
              </a:prstGeom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7B2C40E-6D01-7A79-0828-F24D6BBFF6BB}"/>
                </a:ext>
              </a:extLst>
            </p:cNvPr>
            <p:cNvSpPr txBox="1"/>
            <p:nvPr/>
          </p:nvSpPr>
          <p:spPr>
            <a:xfrm>
              <a:off x="3412256" y="6062954"/>
              <a:ext cx="1056378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700" dirty="0"/>
                <a:t>1   2   3   4   5   6   7   8   9   10</a:t>
              </a:r>
              <a:endParaRPr lang="ko-KR" altLang="en-US" sz="700" dirty="0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B22DCF78-AEB8-7EB8-0044-78AC8F4F75BC}"/>
                </a:ext>
              </a:extLst>
            </p:cNvPr>
            <p:cNvGrpSpPr/>
            <p:nvPr/>
          </p:nvGrpSpPr>
          <p:grpSpPr>
            <a:xfrm flipH="1">
              <a:off x="4787902" y="6037777"/>
              <a:ext cx="322005" cy="165380"/>
              <a:chOff x="2770984" y="6037777"/>
              <a:chExt cx="322005" cy="165380"/>
            </a:xfrm>
          </p:grpSpPr>
          <p:pic>
            <p:nvPicPr>
              <p:cNvPr id="21" name="그래픽 20">
                <a:extLst>
                  <a:ext uri="{FF2B5EF4-FFF2-40B4-BE49-F238E27FC236}">
                    <a16:creationId xmlns:a16="http://schemas.microsoft.com/office/drawing/2014/main" id="{911A1041-A0DD-3F0A-31F2-2F327EC97B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70984" y="6037777"/>
                <a:ext cx="165380" cy="165380"/>
              </a:xfrm>
              <a:prstGeom prst="rect">
                <a:avLst/>
              </a:prstGeom>
            </p:spPr>
          </p:pic>
          <p:pic>
            <p:nvPicPr>
              <p:cNvPr id="22" name="그래픽 21">
                <a:extLst>
                  <a:ext uri="{FF2B5EF4-FFF2-40B4-BE49-F238E27FC236}">
                    <a16:creationId xmlns:a16="http://schemas.microsoft.com/office/drawing/2014/main" id="{92C1DA79-667D-4A6F-B968-7FE3DCC46E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38606"/>
              <a:stretch/>
            </p:blipFill>
            <p:spPr>
              <a:xfrm>
                <a:off x="2991455" y="6037777"/>
                <a:ext cx="101534" cy="165380"/>
              </a:xfrm>
              <a:prstGeom prst="rect">
                <a:avLst/>
              </a:prstGeom>
            </p:spPr>
          </p:pic>
        </p:grp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FC5AAF8-8C18-F447-FAF6-1342FD4DF183}"/>
              </a:ext>
            </a:extLst>
          </p:cNvPr>
          <p:cNvSpPr/>
          <p:nvPr/>
        </p:nvSpPr>
        <p:spPr>
          <a:xfrm>
            <a:off x="8834119" y="4241795"/>
            <a:ext cx="107769" cy="173053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CBC6B07-91AC-A3F0-925B-FE925FB34D99}"/>
              </a:ext>
            </a:extLst>
          </p:cNvPr>
          <p:cNvSpPr/>
          <p:nvPr/>
        </p:nvSpPr>
        <p:spPr>
          <a:xfrm>
            <a:off x="8868715" y="4317896"/>
            <a:ext cx="46770" cy="59303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E36275-E3CD-96E5-D4CF-535C0FD8A473}"/>
              </a:ext>
            </a:extLst>
          </p:cNvPr>
          <p:cNvSpPr/>
          <p:nvPr/>
        </p:nvSpPr>
        <p:spPr>
          <a:xfrm>
            <a:off x="7492284" y="2094023"/>
            <a:ext cx="645172" cy="1620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관리자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692672E-A629-2C0E-8F1D-6CE63660B55E}"/>
              </a:ext>
            </a:extLst>
          </p:cNvPr>
          <p:cNvGrpSpPr/>
          <p:nvPr/>
        </p:nvGrpSpPr>
        <p:grpSpPr>
          <a:xfrm>
            <a:off x="8064408" y="2153931"/>
            <a:ext cx="41784" cy="37048"/>
            <a:chOff x="7395066" y="3990095"/>
            <a:chExt cx="41784" cy="37048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12B8A873-E03B-2B43-DF3C-E7EFE7DF292D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109DE80B-D26A-24BA-3811-866900E869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3E9B3C4-3069-4DEB-2AD5-E4C7FAF61775}"/>
              </a:ext>
            </a:extLst>
          </p:cNvPr>
          <p:cNvSpPr/>
          <p:nvPr/>
        </p:nvSpPr>
        <p:spPr>
          <a:xfrm>
            <a:off x="7492284" y="2298977"/>
            <a:ext cx="645172" cy="1620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관리자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126497F-402A-FACE-4EA1-CA0BBAB9251B}"/>
              </a:ext>
            </a:extLst>
          </p:cNvPr>
          <p:cNvGrpSpPr/>
          <p:nvPr/>
        </p:nvGrpSpPr>
        <p:grpSpPr>
          <a:xfrm>
            <a:off x="8064408" y="2358885"/>
            <a:ext cx="41784" cy="37048"/>
            <a:chOff x="7395066" y="3990095"/>
            <a:chExt cx="41784" cy="37048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3B258D83-FC18-7EF7-F5F3-7F65F43DB6F5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ECD0575F-E403-1DBA-5966-A4D08D5F0C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0B6F75C1-6200-838B-A230-5BB1C8CD1035}"/>
              </a:ext>
            </a:extLst>
          </p:cNvPr>
          <p:cNvSpPr/>
          <p:nvPr/>
        </p:nvSpPr>
        <p:spPr>
          <a:xfrm>
            <a:off x="7492284" y="2523868"/>
            <a:ext cx="645172" cy="1620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관리자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2B9E9422-DF2E-240A-9876-FFAE9D218564}"/>
              </a:ext>
            </a:extLst>
          </p:cNvPr>
          <p:cNvGrpSpPr/>
          <p:nvPr/>
        </p:nvGrpSpPr>
        <p:grpSpPr>
          <a:xfrm>
            <a:off x="8064408" y="2583776"/>
            <a:ext cx="41784" cy="37048"/>
            <a:chOff x="7395066" y="3990095"/>
            <a:chExt cx="41784" cy="37048"/>
          </a:xfrm>
        </p:grpSpPr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0ADD4CCC-E27B-9CDC-383B-F1ADCF002562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6478F2AF-44D0-2A0F-615E-8ACE8EE54B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D6E557D1-BA4E-B20C-7783-B989D2AAA3E7}"/>
              </a:ext>
            </a:extLst>
          </p:cNvPr>
          <p:cNvSpPr/>
          <p:nvPr/>
        </p:nvSpPr>
        <p:spPr>
          <a:xfrm>
            <a:off x="7492284" y="2728822"/>
            <a:ext cx="645172" cy="1620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관리자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F7B9FA35-DF34-A0D5-386B-2D7E7221CD66}"/>
              </a:ext>
            </a:extLst>
          </p:cNvPr>
          <p:cNvGrpSpPr/>
          <p:nvPr/>
        </p:nvGrpSpPr>
        <p:grpSpPr>
          <a:xfrm>
            <a:off x="8064408" y="2788730"/>
            <a:ext cx="41784" cy="37048"/>
            <a:chOff x="7395066" y="3990095"/>
            <a:chExt cx="41784" cy="37048"/>
          </a:xfrm>
        </p:grpSpPr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2C6D4523-E2A4-F8B2-A097-A8B78F53BD90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4C3CEF3A-2CF6-B0DC-5D84-0EB6B54318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4903392A-D644-08A0-1DF1-E7A1D7B47EAB}"/>
              </a:ext>
            </a:extLst>
          </p:cNvPr>
          <p:cNvSpPr/>
          <p:nvPr/>
        </p:nvSpPr>
        <p:spPr>
          <a:xfrm>
            <a:off x="7492284" y="2953713"/>
            <a:ext cx="645172" cy="1620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관리자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811150E2-51A5-B5D7-F312-E1AABB0385E1}"/>
              </a:ext>
            </a:extLst>
          </p:cNvPr>
          <p:cNvGrpSpPr/>
          <p:nvPr/>
        </p:nvGrpSpPr>
        <p:grpSpPr>
          <a:xfrm>
            <a:off x="8064408" y="3013621"/>
            <a:ext cx="41784" cy="37048"/>
            <a:chOff x="7395066" y="3990095"/>
            <a:chExt cx="41784" cy="37048"/>
          </a:xfrm>
        </p:grpSpPr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7ECCB3A0-59B0-30D5-72B3-A1CB03672871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B7ACF765-C816-E049-99F3-DE5559FC6A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4EF394E8-A998-52FB-35F5-CBF2A202CCEA}"/>
              </a:ext>
            </a:extLst>
          </p:cNvPr>
          <p:cNvSpPr/>
          <p:nvPr/>
        </p:nvSpPr>
        <p:spPr>
          <a:xfrm>
            <a:off x="7492284" y="3163931"/>
            <a:ext cx="645172" cy="1620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관리자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6F0E8382-449B-BEBB-76A6-761530D9B2F3}"/>
              </a:ext>
            </a:extLst>
          </p:cNvPr>
          <p:cNvGrpSpPr/>
          <p:nvPr/>
        </p:nvGrpSpPr>
        <p:grpSpPr>
          <a:xfrm>
            <a:off x="8064408" y="3223839"/>
            <a:ext cx="41784" cy="37048"/>
            <a:chOff x="7395066" y="3990095"/>
            <a:chExt cx="41784" cy="37048"/>
          </a:xfrm>
        </p:grpSpPr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1441DA40-1E46-BC53-8FA6-B210885021C6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5CF85497-FD55-5F05-5F3F-47E24A2B3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093E185E-DBB8-FF57-F412-971523EB0D26}"/>
              </a:ext>
            </a:extLst>
          </p:cNvPr>
          <p:cNvSpPr/>
          <p:nvPr/>
        </p:nvSpPr>
        <p:spPr>
          <a:xfrm>
            <a:off x="7492284" y="3370673"/>
            <a:ext cx="645172" cy="1620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관리자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B80A613C-BB26-B7CF-0910-80015FE5743D}"/>
              </a:ext>
            </a:extLst>
          </p:cNvPr>
          <p:cNvGrpSpPr/>
          <p:nvPr/>
        </p:nvGrpSpPr>
        <p:grpSpPr>
          <a:xfrm>
            <a:off x="8064408" y="3430581"/>
            <a:ext cx="41784" cy="37048"/>
            <a:chOff x="7395066" y="3990095"/>
            <a:chExt cx="41784" cy="37048"/>
          </a:xfrm>
        </p:grpSpPr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2CC5A81B-AAF2-EC8F-B61C-D576E02A7404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85EC92A5-4EF0-01D7-A897-9F349F73AD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7E935A2-A927-894C-80B1-1CDFB5D2A29F}"/>
              </a:ext>
            </a:extLst>
          </p:cNvPr>
          <p:cNvSpPr/>
          <p:nvPr/>
        </p:nvSpPr>
        <p:spPr>
          <a:xfrm>
            <a:off x="7270034" y="4499063"/>
            <a:ext cx="645172" cy="1620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관리자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2843D5ED-0D86-95E7-8B30-B624B14F4220}"/>
              </a:ext>
            </a:extLst>
          </p:cNvPr>
          <p:cNvGrpSpPr/>
          <p:nvPr/>
        </p:nvGrpSpPr>
        <p:grpSpPr>
          <a:xfrm>
            <a:off x="7842158" y="4558971"/>
            <a:ext cx="41784" cy="37048"/>
            <a:chOff x="7395066" y="3990095"/>
            <a:chExt cx="41784" cy="37048"/>
          </a:xfrm>
        </p:grpSpPr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FFAA2909-EAC5-3CB4-F968-2254B5D85D27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BE48F8BA-189D-27A5-A250-7C4AD42E0F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38C1F04-0DB1-69D1-AB01-603BC3AAD8B6}"/>
              </a:ext>
            </a:extLst>
          </p:cNvPr>
          <p:cNvSpPr/>
          <p:nvPr/>
        </p:nvSpPr>
        <p:spPr>
          <a:xfrm>
            <a:off x="7270034" y="4704017"/>
            <a:ext cx="645172" cy="1620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관리자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059C9FE6-F37D-9A47-BAEF-77F4C448FE70}"/>
              </a:ext>
            </a:extLst>
          </p:cNvPr>
          <p:cNvGrpSpPr/>
          <p:nvPr/>
        </p:nvGrpSpPr>
        <p:grpSpPr>
          <a:xfrm>
            <a:off x="7842158" y="4763925"/>
            <a:ext cx="41784" cy="37048"/>
            <a:chOff x="7395066" y="3990095"/>
            <a:chExt cx="41784" cy="37048"/>
          </a:xfrm>
        </p:grpSpPr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FAE45BEA-5564-B190-B9AE-78C289A3F0CB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2E1F0F0C-197A-6350-4205-9A8BC3AD26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3784204F-19B6-570A-B22F-C142F31D78DD}"/>
              </a:ext>
            </a:extLst>
          </p:cNvPr>
          <p:cNvSpPr/>
          <p:nvPr/>
        </p:nvSpPr>
        <p:spPr>
          <a:xfrm>
            <a:off x="7270034" y="4928908"/>
            <a:ext cx="645172" cy="1620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관리자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30F93657-ED9B-930A-6513-4E1FD54AD212}"/>
              </a:ext>
            </a:extLst>
          </p:cNvPr>
          <p:cNvGrpSpPr/>
          <p:nvPr/>
        </p:nvGrpSpPr>
        <p:grpSpPr>
          <a:xfrm>
            <a:off x="7842158" y="4988816"/>
            <a:ext cx="41784" cy="37048"/>
            <a:chOff x="7395066" y="3990095"/>
            <a:chExt cx="41784" cy="37048"/>
          </a:xfrm>
        </p:grpSpPr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183274A7-12A0-FBBD-F125-7292FAE95CDA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DF68B820-CB5F-C8E0-E07E-6D8DED9F45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72FC2DD7-F91B-691E-0408-EBC01648D5DC}"/>
              </a:ext>
            </a:extLst>
          </p:cNvPr>
          <p:cNvSpPr/>
          <p:nvPr/>
        </p:nvSpPr>
        <p:spPr>
          <a:xfrm>
            <a:off x="7270034" y="5133862"/>
            <a:ext cx="645172" cy="1620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관리자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BD929D44-5835-99C7-87D7-50225472DD37}"/>
              </a:ext>
            </a:extLst>
          </p:cNvPr>
          <p:cNvGrpSpPr/>
          <p:nvPr/>
        </p:nvGrpSpPr>
        <p:grpSpPr>
          <a:xfrm>
            <a:off x="7842158" y="5193770"/>
            <a:ext cx="41784" cy="37048"/>
            <a:chOff x="7395066" y="3990095"/>
            <a:chExt cx="41784" cy="37048"/>
          </a:xfrm>
        </p:grpSpPr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9A8362E0-86DB-AC5B-EB5C-5BA0F22B5854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EB19EA5E-80B6-5BCA-741B-8F90F67555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AAB6FA81-F21A-8438-2222-DAEDE52DFD85}"/>
              </a:ext>
            </a:extLst>
          </p:cNvPr>
          <p:cNvSpPr/>
          <p:nvPr/>
        </p:nvSpPr>
        <p:spPr>
          <a:xfrm>
            <a:off x="7270034" y="5358753"/>
            <a:ext cx="645172" cy="1620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관리자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06D02E20-FA8F-8FA8-E811-EFBC12C79FE5}"/>
              </a:ext>
            </a:extLst>
          </p:cNvPr>
          <p:cNvGrpSpPr/>
          <p:nvPr/>
        </p:nvGrpSpPr>
        <p:grpSpPr>
          <a:xfrm>
            <a:off x="7842158" y="5418661"/>
            <a:ext cx="41784" cy="37048"/>
            <a:chOff x="7395066" y="3990095"/>
            <a:chExt cx="41784" cy="37048"/>
          </a:xfrm>
        </p:grpSpPr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D7E3AFEB-F3D9-C5F5-E3A3-93BD231C894F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4F9111C8-026E-2640-BE82-C5214A78C2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E117EC31-29C5-02F1-18E4-941E5D956BF0}"/>
              </a:ext>
            </a:extLst>
          </p:cNvPr>
          <p:cNvSpPr/>
          <p:nvPr/>
        </p:nvSpPr>
        <p:spPr>
          <a:xfrm>
            <a:off x="7270034" y="5568971"/>
            <a:ext cx="645172" cy="1620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관리자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77521402-19E7-EA73-BD03-857E5A138718}"/>
              </a:ext>
            </a:extLst>
          </p:cNvPr>
          <p:cNvGrpSpPr/>
          <p:nvPr/>
        </p:nvGrpSpPr>
        <p:grpSpPr>
          <a:xfrm>
            <a:off x="7842158" y="5628879"/>
            <a:ext cx="41784" cy="37048"/>
            <a:chOff x="7395066" y="3990095"/>
            <a:chExt cx="41784" cy="37048"/>
          </a:xfrm>
        </p:grpSpPr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76442C8C-29CA-DF3E-7B9B-1BB6F8678FE1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6EC4788-3A87-B420-087F-A156D9DC7B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3E9CEB86-EC96-B743-32CB-DC5F9CAF2749}"/>
              </a:ext>
            </a:extLst>
          </p:cNvPr>
          <p:cNvSpPr/>
          <p:nvPr/>
        </p:nvSpPr>
        <p:spPr>
          <a:xfrm>
            <a:off x="7270034" y="5775713"/>
            <a:ext cx="645172" cy="1620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관리자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DBD18B10-299C-A064-2F5E-026FCF683E30}"/>
              </a:ext>
            </a:extLst>
          </p:cNvPr>
          <p:cNvGrpSpPr/>
          <p:nvPr/>
        </p:nvGrpSpPr>
        <p:grpSpPr>
          <a:xfrm>
            <a:off x="7842158" y="5835621"/>
            <a:ext cx="41784" cy="37048"/>
            <a:chOff x="7395066" y="3990095"/>
            <a:chExt cx="41784" cy="37048"/>
          </a:xfrm>
        </p:grpSpPr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7CB8CACD-A22D-4412-494C-14E2A09A2B27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A317BE20-21E1-7DBD-B577-99A9BA0E89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89339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4E562-ADB4-0143-F018-ED226EE1F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8D8DB-1B3F-61BF-AF4B-9CF70906B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시스템관리</a:t>
            </a:r>
            <a:r>
              <a:rPr lang="en-US" altLang="ko-KR" dirty="0"/>
              <a:t>-</a:t>
            </a:r>
            <a:r>
              <a:rPr lang="ko-KR" altLang="en-US" dirty="0"/>
              <a:t>노후감시정보관리</a:t>
            </a:r>
          </a:p>
        </p:txBody>
      </p:sp>
    </p:spTree>
    <p:extLst>
      <p:ext uri="{BB962C8B-B14F-4D97-AF65-F5344CB8AC3E}">
        <p14:creationId xmlns:p14="http://schemas.microsoft.com/office/powerpoint/2010/main" val="34420597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705261C-8CB1-F0F1-8FC0-5A8CD75157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F-040103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A1C14C-F433-A9F6-0126-63EAC35536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시스템관리</a:t>
            </a:r>
            <a:r>
              <a:rPr lang="en-US" altLang="ko-KR" dirty="0"/>
              <a:t>/</a:t>
            </a:r>
            <a:r>
              <a:rPr lang="ko-KR" altLang="en-US" dirty="0"/>
              <a:t>노후감시정보관리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8F91FE-D3D6-5980-6A66-BDEBCE2AA67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2024-02-21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55EF03-0667-B9D3-20C8-BADB255800F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45</a:t>
            </a:fld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E08E6D77-4EA8-E621-B982-5B28E7E32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349681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D56456A-5A4F-8DC6-1D9C-55D477475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836160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graphicFrame>
        <p:nvGraphicFramePr>
          <p:cNvPr id="8" name="표 15">
            <a:extLst>
              <a:ext uri="{FF2B5EF4-FFF2-40B4-BE49-F238E27FC236}">
                <a16:creationId xmlns:a16="http://schemas.microsoft.com/office/drawing/2014/main" id="{9071E81F-0E2D-4874-C997-DB7B5FBF1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654317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9C7F9D2-5A5F-BC09-D564-F93E62022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338319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8BCC0D60-BD82-C9AF-8706-EDA46CACD2A0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826900-DD2C-6058-F3EC-06D1AB49ECCE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1F919A-5AB1-CC80-AF2D-A7FCF9B45645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30EF65-BF45-810A-70D3-C1FA339D9629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2F12BD-E68C-607D-E38C-4FE9EF665201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671E8C-0E2D-70EE-6BA8-800A99D1BE2D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BAB81E-B766-8FE3-BFDC-98ADB661C016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운영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EE6D9C-88AF-B5EB-1EB2-3C38F6AEDDEC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F81428-06AF-F08A-3837-0181232ECC95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관리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4FE6337-AD62-F8D4-278E-E19D271E4639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BE82F3D-E2A7-6953-5A94-A48841CE0A44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C61CC14-CB60-0383-F193-BC6B5455F5F5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C261303-C21D-131D-73F3-F7564CE34E99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FAC0A1C9-FEAA-6109-814A-E1E6BE6D35DE}"/>
              </a:ext>
            </a:extLst>
          </p:cNvPr>
          <p:cNvSpPr/>
          <p:nvPr/>
        </p:nvSpPr>
        <p:spPr>
          <a:xfrm>
            <a:off x="2929870" y="984360"/>
            <a:ext cx="6177443" cy="55155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3D626416-1C1F-3B1D-25D2-ECB9946E5BF0}"/>
              </a:ext>
            </a:extLst>
          </p:cNvPr>
          <p:cNvSpPr/>
          <p:nvPr/>
        </p:nvSpPr>
        <p:spPr>
          <a:xfrm>
            <a:off x="564217" y="984360"/>
            <a:ext cx="2262804" cy="55155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ECB401BE-73B2-A53E-E686-BE55ACAA0F6F}"/>
              </a:ext>
            </a:extLst>
          </p:cNvPr>
          <p:cNvSpPr/>
          <p:nvPr/>
        </p:nvSpPr>
        <p:spPr>
          <a:xfrm>
            <a:off x="1214816" y="1098395"/>
            <a:ext cx="762022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노후</a:t>
            </a:r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64B04428-39FF-FC00-32CD-994E175C6C29}"/>
              </a:ext>
            </a:extLst>
          </p:cNvPr>
          <p:cNvGrpSpPr/>
          <p:nvPr/>
        </p:nvGrpSpPr>
        <p:grpSpPr>
          <a:xfrm>
            <a:off x="1876365" y="1178952"/>
            <a:ext cx="41784" cy="37048"/>
            <a:chOff x="7395066" y="3990095"/>
            <a:chExt cx="41784" cy="37048"/>
          </a:xfrm>
        </p:grpSpPr>
        <p:cxnSp>
          <p:nvCxnSpPr>
            <p:cNvPr id="191" name="직선 연결선 190">
              <a:extLst>
                <a:ext uri="{FF2B5EF4-FFF2-40B4-BE49-F238E27FC236}">
                  <a16:creationId xmlns:a16="http://schemas.microsoft.com/office/drawing/2014/main" id="{A9DA5B5C-7091-54C2-3F93-98F5096CF314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>
              <a:extLst>
                <a:ext uri="{FF2B5EF4-FFF2-40B4-BE49-F238E27FC236}">
                  <a16:creationId xmlns:a16="http://schemas.microsoft.com/office/drawing/2014/main" id="{592D9A73-4B6E-00D3-C406-A8D2FDE7FD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D7AC866B-1D16-F47E-E625-2483B33C1EB9}"/>
              </a:ext>
            </a:extLst>
          </p:cNvPr>
          <p:cNvGrpSpPr/>
          <p:nvPr/>
        </p:nvGrpSpPr>
        <p:grpSpPr>
          <a:xfrm>
            <a:off x="2104114" y="1100021"/>
            <a:ext cx="653255" cy="185903"/>
            <a:chOff x="3092989" y="2526963"/>
            <a:chExt cx="705600" cy="185903"/>
          </a:xfrm>
        </p:grpSpPr>
        <p:sp>
          <p:nvSpPr>
            <p:cNvPr id="194" name="사각형: 둥근 모서리 193">
              <a:extLst>
                <a:ext uri="{FF2B5EF4-FFF2-40B4-BE49-F238E27FC236}">
                  <a16:creationId xmlns:a16="http://schemas.microsoft.com/office/drawing/2014/main" id="{C765D626-68AD-1B7D-CEFC-61C700948557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195" name="그래픽 194">
              <a:extLst>
                <a:ext uri="{FF2B5EF4-FFF2-40B4-BE49-F238E27FC236}">
                  <a16:creationId xmlns:a16="http://schemas.microsoft.com/office/drawing/2014/main" id="{64C6B777-3587-D03E-5A18-1B78C745E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  <p:sp>
        <p:nvSpPr>
          <p:cNvPr id="196" name="사각형: 둥근 모서리 195">
            <a:extLst>
              <a:ext uri="{FF2B5EF4-FFF2-40B4-BE49-F238E27FC236}">
                <a16:creationId xmlns:a16="http://schemas.microsoft.com/office/drawing/2014/main" id="{7F224A57-27FA-2C76-7416-E8FEFC05FBB4}"/>
              </a:ext>
            </a:extLst>
          </p:cNvPr>
          <p:cNvSpPr>
            <a:spLocks/>
          </p:cNvSpPr>
          <p:nvPr/>
        </p:nvSpPr>
        <p:spPr>
          <a:xfrm>
            <a:off x="633739" y="1475168"/>
            <a:ext cx="2068165" cy="4956112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794D95E-5CF1-2532-8754-54E54E9F7ABC}"/>
              </a:ext>
            </a:extLst>
          </p:cNvPr>
          <p:cNvSpPr txBox="1"/>
          <p:nvPr/>
        </p:nvSpPr>
        <p:spPr>
          <a:xfrm>
            <a:off x="710850" y="1370188"/>
            <a:ext cx="506023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교량 목록</a:t>
            </a: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1ED4AAFD-10D5-52F2-C2CD-26F1963B3FB2}"/>
              </a:ext>
            </a:extLst>
          </p:cNvPr>
          <p:cNvSpPr/>
          <p:nvPr/>
        </p:nvSpPr>
        <p:spPr>
          <a:xfrm>
            <a:off x="2701904" y="1475168"/>
            <a:ext cx="46772" cy="4956112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311F0353-0087-DFAE-2702-C80DAC3288C6}"/>
              </a:ext>
            </a:extLst>
          </p:cNvPr>
          <p:cNvSpPr/>
          <p:nvPr/>
        </p:nvSpPr>
        <p:spPr>
          <a:xfrm>
            <a:off x="2701905" y="1551269"/>
            <a:ext cx="46770" cy="59303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사각형: 둥근 모서리 199">
            <a:extLst>
              <a:ext uri="{FF2B5EF4-FFF2-40B4-BE49-F238E27FC236}">
                <a16:creationId xmlns:a16="http://schemas.microsoft.com/office/drawing/2014/main" id="{222D43D8-EFEC-7275-7482-ED15D04C2091}"/>
              </a:ext>
            </a:extLst>
          </p:cNvPr>
          <p:cNvSpPr>
            <a:spLocks/>
          </p:cNvSpPr>
          <p:nvPr/>
        </p:nvSpPr>
        <p:spPr>
          <a:xfrm>
            <a:off x="703262" y="1574899"/>
            <a:ext cx="1920297" cy="712575"/>
          </a:xfrm>
          <a:prstGeom prst="roundRect">
            <a:avLst>
              <a:gd name="adj" fmla="val 1197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사각형: 둥근 모서리 200">
            <a:extLst>
              <a:ext uri="{FF2B5EF4-FFF2-40B4-BE49-F238E27FC236}">
                <a16:creationId xmlns:a16="http://schemas.microsoft.com/office/drawing/2014/main" id="{6E147384-4888-937C-2A35-9374DDA9EA49}"/>
              </a:ext>
            </a:extLst>
          </p:cNvPr>
          <p:cNvSpPr>
            <a:spLocks/>
          </p:cNvSpPr>
          <p:nvPr/>
        </p:nvSpPr>
        <p:spPr>
          <a:xfrm>
            <a:off x="763262" y="1641901"/>
            <a:ext cx="603040" cy="580599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2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ADFCF0F8-993B-FA97-2F7B-89CB4A65FD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798010" y="1706808"/>
            <a:ext cx="543066" cy="450272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3" name="TextBox 202">
            <a:extLst>
              <a:ext uri="{FF2B5EF4-FFF2-40B4-BE49-F238E27FC236}">
                <a16:creationId xmlns:a16="http://schemas.microsoft.com/office/drawing/2014/main" id="{C7C68EBC-9413-D727-C203-62530582FF76}"/>
              </a:ext>
            </a:extLst>
          </p:cNvPr>
          <p:cNvSpPr txBox="1"/>
          <p:nvPr/>
        </p:nvSpPr>
        <p:spPr>
          <a:xfrm>
            <a:off x="1435824" y="1579315"/>
            <a:ext cx="506023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b="1" dirty="0"/>
              <a:t>벌교대교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06845C8F-3576-FD3A-9F5C-CBBF825F3D51}"/>
              </a:ext>
            </a:extLst>
          </p:cNvPr>
          <p:cNvSpPr txBox="1"/>
          <p:nvPr/>
        </p:nvSpPr>
        <p:spPr>
          <a:xfrm>
            <a:off x="1435825" y="1739527"/>
            <a:ext cx="1116876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dirty="0"/>
              <a:t>전남 보성군 </a:t>
            </a:r>
            <a:r>
              <a:rPr lang="ko-KR" altLang="en-US" sz="800" dirty="0" err="1"/>
              <a:t>벌교읍</a:t>
            </a:r>
            <a:endParaRPr lang="ko-KR" altLang="en-US" sz="800" dirty="0"/>
          </a:p>
        </p:txBody>
      </p: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8AAC4747-F003-E29A-C7B5-89A97C84476F}"/>
              </a:ext>
            </a:extLst>
          </p:cNvPr>
          <p:cNvCxnSpPr>
            <a:cxnSpLocks/>
          </p:cNvCxnSpPr>
          <p:nvPr/>
        </p:nvCxnSpPr>
        <p:spPr>
          <a:xfrm>
            <a:off x="1424653" y="1954971"/>
            <a:ext cx="11280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" name="Picture 2" descr="각도기 아이콘 벡터 평면 그림 | 프리미엄 벡터">
            <a:extLst>
              <a:ext uri="{FF2B5EF4-FFF2-40B4-BE49-F238E27FC236}">
                <a16:creationId xmlns:a16="http://schemas.microsoft.com/office/drawing/2014/main" id="{F1D7556C-65D7-F549-FE29-68F7B51B71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" t="21665" r="2784" b="21502"/>
          <a:stretch/>
        </p:blipFill>
        <p:spPr bwMode="auto">
          <a:xfrm>
            <a:off x="1424653" y="1990246"/>
            <a:ext cx="215073" cy="12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" name="TextBox 206">
            <a:extLst>
              <a:ext uri="{FF2B5EF4-FFF2-40B4-BE49-F238E27FC236}">
                <a16:creationId xmlns:a16="http://schemas.microsoft.com/office/drawing/2014/main" id="{B73BB8F3-5B3E-EEAA-CE51-A902DB4D1D95}"/>
              </a:ext>
            </a:extLst>
          </p:cNvPr>
          <p:cNvSpPr txBox="1"/>
          <p:nvPr/>
        </p:nvSpPr>
        <p:spPr>
          <a:xfrm>
            <a:off x="1365521" y="2102809"/>
            <a:ext cx="336279" cy="184666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600" dirty="0"/>
              <a:t>경사계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7205603E-28C1-1429-A708-648FCA656EE2}"/>
              </a:ext>
            </a:extLst>
          </p:cNvPr>
          <p:cNvSpPr txBox="1"/>
          <p:nvPr/>
        </p:nvSpPr>
        <p:spPr>
          <a:xfrm>
            <a:off x="1688835" y="1970633"/>
            <a:ext cx="215073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1000" b="1" dirty="0"/>
              <a:t>5</a:t>
            </a:r>
            <a:endParaRPr lang="ko-KR" altLang="en-US" sz="1000" b="1" dirty="0"/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D479F65B-87CE-886E-9C7E-BE68ED50B0AF}"/>
              </a:ext>
            </a:extLst>
          </p:cNvPr>
          <p:cNvSpPr>
            <a:spLocks/>
          </p:cNvSpPr>
          <p:nvPr/>
        </p:nvSpPr>
        <p:spPr>
          <a:xfrm>
            <a:off x="703262" y="2351374"/>
            <a:ext cx="1920297" cy="712575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사각형: 둥근 모서리 209">
            <a:extLst>
              <a:ext uri="{FF2B5EF4-FFF2-40B4-BE49-F238E27FC236}">
                <a16:creationId xmlns:a16="http://schemas.microsoft.com/office/drawing/2014/main" id="{66A673F9-8DB5-67B3-075A-B535BB6B8E58}"/>
              </a:ext>
            </a:extLst>
          </p:cNvPr>
          <p:cNvSpPr>
            <a:spLocks/>
          </p:cNvSpPr>
          <p:nvPr/>
        </p:nvSpPr>
        <p:spPr>
          <a:xfrm>
            <a:off x="763262" y="2418376"/>
            <a:ext cx="603040" cy="580599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1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B737D5A8-13BC-BE3B-7E3E-9EFF309934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798010" y="2483283"/>
            <a:ext cx="543066" cy="450272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2" name="TextBox 211">
            <a:extLst>
              <a:ext uri="{FF2B5EF4-FFF2-40B4-BE49-F238E27FC236}">
                <a16:creationId xmlns:a16="http://schemas.microsoft.com/office/drawing/2014/main" id="{2D0E718A-D739-E51A-4ADA-C3FEA4219F5E}"/>
              </a:ext>
            </a:extLst>
          </p:cNvPr>
          <p:cNvSpPr txBox="1"/>
          <p:nvPr/>
        </p:nvSpPr>
        <p:spPr>
          <a:xfrm>
            <a:off x="1435824" y="2355790"/>
            <a:ext cx="506023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b="1" dirty="0" err="1"/>
              <a:t>야로대교</a:t>
            </a:r>
            <a:endParaRPr lang="ko-KR" altLang="en-US" sz="800" b="1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EE20D3F-D8C2-C286-0B6B-294354AC44F9}"/>
              </a:ext>
            </a:extLst>
          </p:cNvPr>
          <p:cNvSpPr txBox="1"/>
          <p:nvPr/>
        </p:nvSpPr>
        <p:spPr>
          <a:xfrm>
            <a:off x="1435824" y="2516002"/>
            <a:ext cx="118773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dirty="0"/>
              <a:t>경남 합천군 </a:t>
            </a:r>
            <a:r>
              <a:rPr lang="ko-KR" altLang="en-US" sz="800" dirty="0" err="1"/>
              <a:t>야로면</a:t>
            </a:r>
            <a:endParaRPr lang="ko-KR" altLang="en-US" sz="800" dirty="0"/>
          </a:p>
        </p:txBody>
      </p:sp>
      <p:cxnSp>
        <p:nvCxnSpPr>
          <p:cNvPr id="214" name="직선 연결선 213">
            <a:extLst>
              <a:ext uri="{FF2B5EF4-FFF2-40B4-BE49-F238E27FC236}">
                <a16:creationId xmlns:a16="http://schemas.microsoft.com/office/drawing/2014/main" id="{B8CC404D-4F67-3A79-645F-190C1A5B3DBA}"/>
              </a:ext>
            </a:extLst>
          </p:cNvPr>
          <p:cNvCxnSpPr>
            <a:cxnSpLocks/>
          </p:cNvCxnSpPr>
          <p:nvPr/>
        </p:nvCxnSpPr>
        <p:spPr>
          <a:xfrm>
            <a:off x="1424653" y="2731446"/>
            <a:ext cx="11280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" name="Picture 2" descr="각도기 아이콘 벡터 평면 그림 | 프리미엄 벡터">
            <a:extLst>
              <a:ext uri="{FF2B5EF4-FFF2-40B4-BE49-F238E27FC236}">
                <a16:creationId xmlns:a16="http://schemas.microsoft.com/office/drawing/2014/main" id="{5AFA1FFE-39EF-C358-4035-F249443664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" t="21665" r="2784" b="21502"/>
          <a:stretch/>
        </p:blipFill>
        <p:spPr bwMode="auto">
          <a:xfrm>
            <a:off x="1424653" y="2766721"/>
            <a:ext cx="215073" cy="12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6" name="TextBox 215">
            <a:extLst>
              <a:ext uri="{FF2B5EF4-FFF2-40B4-BE49-F238E27FC236}">
                <a16:creationId xmlns:a16="http://schemas.microsoft.com/office/drawing/2014/main" id="{91736EC7-0660-1842-F354-0FE35F2E0882}"/>
              </a:ext>
            </a:extLst>
          </p:cNvPr>
          <p:cNvSpPr txBox="1"/>
          <p:nvPr/>
        </p:nvSpPr>
        <p:spPr>
          <a:xfrm>
            <a:off x="1365521" y="2879284"/>
            <a:ext cx="336279" cy="184666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600" dirty="0"/>
              <a:t>경사계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95804D0F-A383-06B3-A205-C129EA0FD0FF}"/>
              </a:ext>
            </a:extLst>
          </p:cNvPr>
          <p:cNvSpPr txBox="1"/>
          <p:nvPr/>
        </p:nvSpPr>
        <p:spPr>
          <a:xfrm>
            <a:off x="1688835" y="2747108"/>
            <a:ext cx="215073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1000" b="1" dirty="0"/>
              <a:t>5</a:t>
            </a:r>
            <a:endParaRPr lang="ko-KR" altLang="en-US" sz="1000" b="1" dirty="0"/>
          </a:p>
        </p:txBody>
      </p:sp>
      <p:sp>
        <p:nvSpPr>
          <p:cNvPr id="218" name="사각형: 둥근 모서리 217">
            <a:extLst>
              <a:ext uri="{FF2B5EF4-FFF2-40B4-BE49-F238E27FC236}">
                <a16:creationId xmlns:a16="http://schemas.microsoft.com/office/drawing/2014/main" id="{F3AAC0DA-EF3C-F7E3-DABB-CBF9293B1370}"/>
              </a:ext>
            </a:extLst>
          </p:cNvPr>
          <p:cNvSpPr>
            <a:spLocks/>
          </p:cNvSpPr>
          <p:nvPr/>
        </p:nvSpPr>
        <p:spPr>
          <a:xfrm>
            <a:off x="703262" y="3135524"/>
            <a:ext cx="1920297" cy="712575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사각형: 둥근 모서리 218">
            <a:extLst>
              <a:ext uri="{FF2B5EF4-FFF2-40B4-BE49-F238E27FC236}">
                <a16:creationId xmlns:a16="http://schemas.microsoft.com/office/drawing/2014/main" id="{75D95922-C868-B0B6-5890-653405321A6A}"/>
              </a:ext>
            </a:extLst>
          </p:cNvPr>
          <p:cNvSpPr>
            <a:spLocks/>
          </p:cNvSpPr>
          <p:nvPr/>
        </p:nvSpPr>
        <p:spPr>
          <a:xfrm>
            <a:off x="763262" y="3202526"/>
            <a:ext cx="603040" cy="580599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0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F02FDFD4-EA85-9911-E31D-18702D5628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798010" y="3267433"/>
            <a:ext cx="543066" cy="450272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1" name="TextBox 220">
            <a:extLst>
              <a:ext uri="{FF2B5EF4-FFF2-40B4-BE49-F238E27FC236}">
                <a16:creationId xmlns:a16="http://schemas.microsoft.com/office/drawing/2014/main" id="{C7692029-B5E0-5285-E7BA-E1D1CF828679}"/>
              </a:ext>
            </a:extLst>
          </p:cNvPr>
          <p:cNvSpPr txBox="1"/>
          <p:nvPr/>
        </p:nvSpPr>
        <p:spPr>
          <a:xfrm>
            <a:off x="1435824" y="3139940"/>
            <a:ext cx="61031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b="1"/>
              <a:t>평촌고가교</a:t>
            </a:r>
            <a:endParaRPr lang="ko-KR" altLang="en-US" sz="800" b="1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964DA6D8-55E7-CE32-6E89-3A6781231256}"/>
              </a:ext>
            </a:extLst>
          </p:cNvPr>
          <p:cNvSpPr txBox="1"/>
          <p:nvPr/>
        </p:nvSpPr>
        <p:spPr>
          <a:xfrm>
            <a:off x="1435824" y="3300152"/>
            <a:ext cx="118773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dirty="0"/>
              <a:t>안양시 동안구 </a:t>
            </a:r>
            <a:r>
              <a:rPr lang="ko-KR" altLang="en-US" sz="800" dirty="0" err="1"/>
              <a:t>호계동</a:t>
            </a:r>
            <a:endParaRPr lang="ko-KR" altLang="en-US" sz="800" dirty="0"/>
          </a:p>
        </p:txBody>
      </p:sp>
      <p:cxnSp>
        <p:nvCxnSpPr>
          <p:cNvPr id="223" name="직선 연결선 222">
            <a:extLst>
              <a:ext uri="{FF2B5EF4-FFF2-40B4-BE49-F238E27FC236}">
                <a16:creationId xmlns:a16="http://schemas.microsoft.com/office/drawing/2014/main" id="{9DBEF231-FECE-F97A-82AE-FF9421687B40}"/>
              </a:ext>
            </a:extLst>
          </p:cNvPr>
          <p:cNvCxnSpPr>
            <a:cxnSpLocks/>
          </p:cNvCxnSpPr>
          <p:nvPr/>
        </p:nvCxnSpPr>
        <p:spPr>
          <a:xfrm>
            <a:off x="1424653" y="3515596"/>
            <a:ext cx="11280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4" name="Picture 2" descr="각도기 아이콘 벡터 평면 그림 | 프리미엄 벡터">
            <a:extLst>
              <a:ext uri="{FF2B5EF4-FFF2-40B4-BE49-F238E27FC236}">
                <a16:creationId xmlns:a16="http://schemas.microsoft.com/office/drawing/2014/main" id="{2A7EB752-F7EF-8337-90EF-858D42A0EC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" t="21665" r="2784" b="21502"/>
          <a:stretch/>
        </p:blipFill>
        <p:spPr bwMode="auto">
          <a:xfrm>
            <a:off x="1424653" y="3550871"/>
            <a:ext cx="215073" cy="12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" name="TextBox 224">
            <a:extLst>
              <a:ext uri="{FF2B5EF4-FFF2-40B4-BE49-F238E27FC236}">
                <a16:creationId xmlns:a16="http://schemas.microsoft.com/office/drawing/2014/main" id="{3DDCFD27-184D-C2F5-A581-001C6891E961}"/>
              </a:ext>
            </a:extLst>
          </p:cNvPr>
          <p:cNvSpPr txBox="1"/>
          <p:nvPr/>
        </p:nvSpPr>
        <p:spPr>
          <a:xfrm>
            <a:off x="1365521" y="3663434"/>
            <a:ext cx="336279" cy="184666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600" dirty="0"/>
              <a:t>경사계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641F5EE1-B450-28DA-C362-4C8088CA0FEB}"/>
              </a:ext>
            </a:extLst>
          </p:cNvPr>
          <p:cNvSpPr txBox="1"/>
          <p:nvPr/>
        </p:nvSpPr>
        <p:spPr>
          <a:xfrm>
            <a:off x="1688835" y="3531258"/>
            <a:ext cx="215073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1000" b="1" dirty="0"/>
              <a:t>5</a:t>
            </a:r>
            <a:endParaRPr lang="ko-KR" altLang="en-US" sz="1000" b="1" dirty="0"/>
          </a:p>
        </p:txBody>
      </p:sp>
      <p:pic>
        <p:nvPicPr>
          <p:cNvPr id="260" name="Picture 14" descr="Inclinometer Icons - Free SVG &amp; PNG Inclinometer Images - Noun Project">
            <a:extLst>
              <a:ext uri="{FF2B5EF4-FFF2-40B4-BE49-F238E27FC236}">
                <a16:creationId xmlns:a16="http://schemas.microsoft.com/office/drawing/2014/main" id="{8111ADFA-D2E1-D6E5-5CE3-C838FE0F35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9" t="9668" r="15333" b="16003"/>
          <a:stretch/>
        </p:blipFill>
        <p:spPr bwMode="auto">
          <a:xfrm rot="891746">
            <a:off x="962139" y="1894707"/>
            <a:ext cx="235032" cy="23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1" name="Picture 14" descr="Inclinometer Icons - Free SVG &amp; PNG Inclinometer Images - Noun Project">
            <a:extLst>
              <a:ext uri="{FF2B5EF4-FFF2-40B4-BE49-F238E27FC236}">
                <a16:creationId xmlns:a16="http://schemas.microsoft.com/office/drawing/2014/main" id="{F7488C09-2229-1722-F65D-F55DD38367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9" t="9668" r="15333" b="16003"/>
          <a:stretch/>
        </p:blipFill>
        <p:spPr bwMode="auto">
          <a:xfrm rot="891746">
            <a:off x="962139" y="2669930"/>
            <a:ext cx="235032" cy="23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2" name="Picture 14" descr="Inclinometer Icons - Free SVG &amp; PNG Inclinometer Images - Noun Project">
            <a:extLst>
              <a:ext uri="{FF2B5EF4-FFF2-40B4-BE49-F238E27FC236}">
                <a16:creationId xmlns:a16="http://schemas.microsoft.com/office/drawing/2014/main" id="{2AEDF494-862C-CF8E-AC1E-B225F27B10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9" t="9668" r="15333" b="16003"/>
          <a:stretch/>
        </p:blipFill>
        <p:spPr bwMode="auto">
          <a:xfrm rot="891746">
            <a:off x="962139" y="3455332"/>
            <a:ext cx="235032" cy="23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3" name="TextBox 262">
            <a:extLst>
              <a:ext uri="{FF2B5EF4-FFF2-40B4-BE49-F238E27FC236}">
                <a16:creationId xmlns:a16="http://schemas.microsoft.com/office/drawing/2014/main" id="{70C8E985-36AA-B4AA-D620-D780CC6721C9}"/>
              </a:ext>
            </a:extLst>
          </p:cNvPr>
          <p:cNvSpPr txBox="1"/>
          <p:nvPr/>
        </p:nvSpPr>
        <p:spPr>
          <a:xfrm>
            <a:off x="643603" y="1104417"/>
            <a:ext cx="506023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 err="1"/>
              <a:t>엣지</a:t>
            </a:r>
            <a:r>
              <a:rPr lang="ko-KR" altLang="en-US" sz="800" b="1" dirty="0"/>
              <a:t> 타입</a:t>
            </a:r>
          </a:p>
        </p:txBody>
      </p:sp>
      <p:sp>
        <p:nvSpPr>
          <p:cNvPr id="264" name="사각형: 둥근 모서리 263">
            <a:extLst>
              <a:ext uri="{FF2B5EF4-FFF2-40B4-BE49-F238E27FC236}">
                <a16:creationId xmlns:a16="http://schemas.microsoft.com/office/drawing/2014/main" id="{070DF630-21CA-45A3-7EFF-EFCC26B774AC}"/>
              </a:ext>
            </a:extLst>
          </p:cNvPr>
          <p:cNvSpPr>
            <a:spLocks/>
          </p:cNvSpPr>
          <p:nvPr/>
        </p:nvSpPr>
        <p:spPr>
          <a:xfrm>
            <a:off x="3019806" y="1113822"/>
            <a:ext cx="5962392" cy="3133560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134190EA-7FAF-CC1F-B401-880A2DAB9ABA}"/>
              </a:ext>
            </a:extLst>
          </p:cNvPr>
          <p:cNvSpPr/>
          <p:nvPr/>
        </p:nvSpPr>
        <p:spPr>
          <a:xfrm>
            <a:off x="3116993" y="1180919"/>
            <a:ext cx="71023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Inclinometers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D250E1B6-B6FE-E6A6-07C3-A2EA5CA1A392}"/>
              </a:ext>
            </a:extLst>
          </p:cNvPr>
          <p:cNvSpPr/>
          <p:nvPr/>
        </p:nvSpPr>
        <p:spPr>
          <a:xfrm>
            <a:off x="6799499" y="1419529"/>
            <a:ext cx="69050" cy="138567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65C77F80-81EF-46CA-6A7A-6B4C3AA189E0}"/>
              </a:ext>
            </a:extLst>
          </p:cNvPr>
          <p:cNvSpPr/>
          <p:nvPr/>
        </p:nvSpPr>
        <p:spPr>
          <a:xfrm>
            <a:off x="6799499" y="1456481"/>
            <a:ext cx="69050" cy="16069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368D6967-557A-D998-7168-49284BDF0F3F}"/>
              </a:ext>
            </a:extLst>
          </p:cNvPr>
          <p:cNvSpPr/>
          <p:nvPr/>
        </p:nvSpPr>
        <p:spPr>
          <a:xfrm>
            <a:off x="3135644" y="1359885"/>
            <a:ext cx="3821772" cy="2477872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사각형: 둥근 모서리 268">
            <a:extLst>
              <a:ext uri="{FF2B5EF4-FFF2-40B4-BE49-F238E27FC236}">
                <a16:creationId xmlns:a16="http://schemas.microsoft.com/office/drawing/2014/main" id="{B890D8AA-DF78-AB19-DA27-1BDD64E93E2D}"/>
              </a:ext>
            </a:extLst>
          </p:cNvPr>
          <p:cNvSpPr/>
          <p:nvPr/>
        </p:nvSpPr>
        <p:spPr>
          <a:xfrm>
            <a:off x="3204694" y="2891082"/>
            <a:ext cx="497637" cy="178678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/>
              <a:t>추가</a:t>
            </a:r>
            <a:endParaRPr lang="ko-KR" altLang="en-US" sz="800" dirty="0"/>
          </a:p>
        </p:txBody>
      </p:sp>
      <p:sp>
        <p:nvSpPr>
          <p:cNvPr id="270" name="사각형: 둥근 모서리 269">
            <a:extLst>
              <a:ext uri="{FF2B5EF4-FFF2-40B4-BE49-F238E27FC236}">
                <a16:creationId xmlns:a16="http://schemas.microsoft.com/office/drawing/2014/main" id="{80600361-B3DD-DE8C-7EBB-596BBE95AE1E}"/>
              </a:ext>
            </a:extLst>
          </p:cNvPr>
          <p:cNvSpPr/>
          <p:nvPr/>
        </p:nvSpPr>
        <p:spPr>
          <a:xfrm>
            <a:off x="3753776" y="2891082"/>
            <a:ext cx="497638" cy="178678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삭제</a:t>
            </a:r>
          </a:p>
        </p:txBody>
      </p:sp>
      <p:graphicFrame>
        <p:nvGraphicFramePr>
          <p:cNvPr id="271" name="표 270">
            <a:extLst>
              <a:ext uri="{FF2B5EF4-FFF2-40B4-BE49-F238E27FC236}">
                <a16:creationId xmlns:a16="http://schemas.microsoft.com/office/drawing/2014/main" id="{4DAC1C0F-E8E3-A3B2-E85E-5F38B89E02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86167"/>
              </p:ext>
            </p:extLst>
          </p:nvPr>
        </p:nvGraphicFramePr>
        <p:xfrm>
          <a:off x="3204694" y="1421617"/>
          <a:ext cx="3594804" cy="1385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1112">
                  <a:extLst>
                    <a:ext uri="{9D8B030D-6E8A-4147-A177-3AD203B41FA5}">
                      <a16:colId xmlns:a16="http://schemas.microsoft.com/office/drawing/2014/main" val="1283401675"/>
                    </a:ext>
                  </a:extLst>
                </a:gridCol>
                <a:gridCol w="638342">
                  <a:extLst>
                    <a:ext uri="{9D8B030D-6E8A-4147-A177-3AD203B41FA5}">
                      <a16:colId xmlns:a16="http://schemas.microsoft.com/office/drawing/2014/main" val="166524020"/>
                    </a:ext>
                  </a:extLst>
                </a:gridCol>
                <a:gridCol w="654922">
                  <a:extLst>
                    <a:ext uri="{9D8B030D-6E8A-4147-A177-3AD203B41FA5}">
                      <a16:colId xmlns:a16="http://schemas.microsoft.com/office/drawing/2014/main" val="1136848906"/>
                    </a:ext>
                  </a:extLst>
                </a:gridCol>
                <a:gridCol w="770984">
                  <a:extLst>
                    <a:ext uri="{9D8B030D-6E8A-4147-A177-3AD203B41FA5}">
                      <a16:colId xmlns:a16="http://schemas.microsoft.com/office/drawing/2014/main" val="3719447827"/>
                    </a:ext>
                  </a:extLst>
                </a:gridCol>
                <a:gridCol w="469811">
                  <a:extLst>
                    <a:ext uri="{9D8B030D-6E8A-4147-A177-3AD203B41FA5}">
                      <a16:colId xmlns:a16="http://schemas.microsoft.com/office/drawing/2014/main" val="4251634988"/>
                    </a:ext>
                  </a:extLst>
                </a:gridCol>
                <a:gridCol w="559633">
                  <a:extLst>
                    <a:ext uri="{9D8B030D-6E8A-4147-A177-3AD203B41FA5}">
                      <a16:colId xmlns:a16="http://schemas.microsoft.com/office/drawing/2014/main" val="81354232"/>
                    </a:ext>
                  </a:extLst>
                </a:gridCol>
              </a:tblGrid>
              <a:tr h="2309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채널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Factors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Tilt Offset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Init Offset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/>
                        <a:t>xTilt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123905"/>
                  </a:ext>
                </a:extLst>
              </a:tr>
              <a:tr h="230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-3.9968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2.5012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-0.14641303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3.0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5517"/>
                  </a:ext>
                </a:extLst>
              </a:tr>
              <a:tr h="230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3.9952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2.5016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-0.1737992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39.0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770485"/>
                  </a:ext>
                </a:extLst>
              </a:tr>
              <a:tr h="230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3.9952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2.5014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1.23537522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75.0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209266"/>
                  </a:ext>
                </a:extLst>
              </a:tr>
              <a:tr h="230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3.9952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2.5009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-1.72247902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111.0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37391"/>
                  </a:ext>
                </a:extLst>
              </a:tr>
              <a:tr h="230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3.9952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2.5009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-0.70103324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147.0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834630"/>
                  </a:ext>
                </a:extLst>
              </a:tr>
            </a:tbl>
          </a:graphicData>
        </a:graphic>
      </p:graphicFrame>
      <p:sp>
        <p:nvSpPr>
          <p:cNvPr id="272" name="사각형: 둥근 모서리 271">
            <a:extLst>
              <a:ext uri="{FF2B5EF4-FFF2-40B4-BE49-F238E27FC236}">
                <a16:creationId xmlns:a16="http://schemas.microsoft.com/office/drawing/2014/main" id="{75E6CA9D-7BE2-C5E8-75ED-AC864D0092A1}"/>
              </a:ext>
            </a:extLst>
          </p:cNvPr>
          <p:cNvSpPr/>
          <p:nvPr/>
        </p:nvSpPr>
        <p:spPr>
          <a:xfrm>
            <a:off x="6326268" y="1700608"/>
            <a:ext cx="387645" cy="14547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수정</a:t>
            </a:r>
          </a:p>
        </p:txBody>
      </p:sp>
      <p:sp>
        <p:nvSpPr>
          <p:cNvPr id="273" name="사각형: 둥근 모서리 272">
            <a:extLst>
              <a:ext uri="{FF2B5EF4-FFF2-40B4-BE49-F238E27FC236}">
                <a16:creationId xmlns:a16="http://schemas.microsoft.com/office/drawing/2014/main" id="{E48A1CC6-E5E8-6D69-BD49-B2680FE6C87D}"/>
              </a:ext>
            </a:extLst>
          </p:cNvPr>
          <p:cNvSpPr/>
          <p:nvPr/>
        </p:nvSpPr>
        <p:spPr>
          <a:xfrm>
            <a:off x="6326268" y="1921350"/>
            <a:ext cx="387645" cy="14547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수정</a:t>
            </a:r>
          </a:p>
        </p:txBody>
      </p:sp>
      <p:sp>
        <p:nvSpPr>
          <p:cNvPr id="274" name="사각형: 둥근 모서리 273">
            <a:extLst>
              <a:ext uri="{FF2B5EF4-FFF2-40B4-BE49-F238E27FC236}">
                <a16:creationId xmlns:a16="http://schemas.microsoft.com/office/drawing/2014/main" id="{03CC0337-D7DE-149E-E179-5156B65344CD}"/>
              </a:ext>
            </a:extLst>
          </p:cNvPr>
          <p:cNvSpPr/>
          <p:nvPr/>
        </p:nvSpPr>
        <p:spPr>
          <a:xfrm>
            <a:off x="6326268" y="2158248"/>
            <a:ext cx="387645" cy="14547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수정</a:t>
            </a:r>
          </a:p>
        </p:txBody>
      </p:sp>
      <p:sp>
        <p:nvSpPr>
          <p:cNvPr id="275" name="사각형: 둥근 모서리 274">
            <a:extLst>
              <a:ext uri="{FF2B5EF4-FFF2-40B4-BE49-F238E27FC236}">
                <a16:creationId xmlns:a16="http://schemas.microsoft.com/office/drawing/2014/main" id="{5B04AEFF-940F-AC72-1BCC-9BB1A18989E2}"/>
              </a:ext>
            </a:extLst>
          </p:cNvPr>
          <p:cNvSpPr/>
          <p:nvPr/>
        </p:nvSpPr>
        <p:spPr>
          <a:xfrm>
            <a:off x="6320957" y="2373121"/>
            <a:ext cx="387645" cy="14547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수정</a:t>
            </a:r>
          </a:p>
        </p:txBody>
      </p:sp>
      <p:sp>
        <p:nvSpPr>
          <p:cNvPr id="276" name="사각형: 둥근 모서리 275">
            <a:extLst>
              <a:ext uri="{FF2B5EF4-FFF2-40B4-BE49-F238E27FC236}">
                <a16:creationId xmlns:a16="http://schemas.microsoft.com/office/drawing/2014/main" id="{EC443779-CCB5-6365-F04A-50D964919A94}"/>
              </a:ext>
            </a:extLst>
          </p:cNvPr>
          <p:cNvSpPr/>
          <p:nvPr/>
        </p:nvSpPr>
        <p:spPr>
          <a:xfrm>
            <a:off x="6320957" y="2610019"/>
            <a:ext cx="387645" cy="14547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수정</a:t>
            </a:r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4D032B85-CA71-1528-1644-60A099C6E906}"/>
              </a:ext>
            </a:extLst>
          </p:cNvPr>
          <p:cNvSpPr/>
          <p:nvPr/>
        </p:nvSpPr>
        <p:spPr>
          <a:xfrm>
            <a:off x="7058572" y="1180919"/>
            <a:ext cx="71023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Displacements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8" name="직사각형 277">
            <a:extLst>
              <a:ext uri="{FF2B5EF4-FFF2-40B4-BE49-F238E27FC236}">
                <a16:creationId xmlns:a16="http://schemas.microsoft.com/office/drawing/2014/main" id="{56505402-3C2A-F187-1105-8AA8239A38C4}"/>
              </a:ext>
            </a:extLst>
          </p:cNvPr>
          <p:cNvSpPr/>
          <p:nvPr/>
        </p:nvSpPr>
        <p:spPr>
          <a:xfrm>
            <a:off x="7058572" y="1360195"/>
            <a:ext cx="1839942" cy="2477562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사각형: 둥근 모서리 278">
            <a:extLst>
              <a:ext uri="{FF2B5EF4-FFF2-40B4-BE49-F238E27FC236}">
                <a16:creationId xmlns:a16="http://schemas.microsoft.com/office/drawing/2014/main" id="{9CEFA986-265E-D438-588B-C46C3317CF82}"/>
              </a:ext>
            </a:extLst>
          </p:cNvPr>
          <p:cNvSpPr/>
          <p:nvPr/>
        </p:nvSpPr>
        <p:spPr>
          <a:xfrm>
            <a:off x="7145617" y="3560901"/>
            <a:ext cx="497637" cy="178678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/>
              <a:t>추가</a:t>
            </a:r>
            <a:endParaRPr lang="ko-KR" altLang="en-US" sz="800" dirty="0"/>
          </a:p>
        </p:txBody>
      </p:sp>
      <p:sp>
        <p:nvSpPr>
          <p:cNvPr id="280" name="사각형: 둥근 모서리 279">
            <a:extLst>
              <a:ext uri="{FF2B5EF4-FFF2-40B4-BE49-F238E27FC236}">
                <a16:creationId xmlns:a16="http://schemas.microsoft.com/office/drawing/2014/main" id="{7665039E-413F-A3AC-1916-CC5641F1A9FB}"/>
              </a:ext>
            </a:extLst>
          </p:cNvPr>
          <p:cNvSpPr/>
          <p:nvPr/>
        </p:nvSpPr>
        <p:spPr>
          <a:xfrm>
            <a:off x="7694699" y="3560901"/>
            <a:ext cx="497638" cy="178678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삭제</a:t>
            </a:r>
          </a:p>
        </p:txBody>
      </p:sp>
      <p:graphicFrame>
        <p:nvGraphicFramePr>
          <p:cNvPr id="281" name="표 280">
            <a:extLst>
              <a:ext uri="{FF2B5EF4-FFF2-40B4-BE49-F238E27FC236}">
                <a16:creationId xmlns:a16="http://schemas.microsoft.com/office/drawing/2014/main" id="{C76AC411-1FBF-70BE-D92A-0CF82DC61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854240"/>
              </p:ext>
            </p:extLst>
          </p:nvPr>
        </p:nvGraphicFramePr>
        <p:xfrm>
          <a:off x="7153648" y="1421927"/>
          <a:ext cx="1567796" cy="1866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099">
                  <a:extLst>
                    <a:ext uri="{9D8B030D-6E8A-4147-A177-3AD203B41FA5}">
                      <a16:colId xmlns:a16="http://schemas.microsoft.com/office/drawing/2014/main" val="3692553439"/>
                    </a:ext>
                  </a:extLst>
                </a:gridCol>
                <a:gridCol w="563697">
                  <a:extLst>
                    <a:ext uri="{9D8B030D-6E8A-4147-A177-3AD203B41FA5}">
                      <a16:colId xmlns:a16="http://schemas.microsoft.com/office/drawing/2014/main" val="81354232"/>
                    </a:ext>
                  </a:extLst>
                </a:gridCol>
              </a:tblGrid>
              <a:tr h="233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/>
                        <a:t>xDisp</a:t>
                      </a:r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123905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39.0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5517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75.0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770485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111.0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209266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70499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197225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4227458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596445"/>
                  </a:ext>
                </a:extLst>
              </a:tr>
            </a:tbl>
          </a:graphicData>
        </a:graphic>
      </p:graphicFrame>
      <p:sp>
        <p:nvSpPr>
          <p:cNvPr id="282" name="사각형: 둥근 모서리 281">
            <a:extLst>
              <a:ext uri="{FF2B5EF4-FFF2-40B4-BE49-F238E27FC236}">
                <a16:creationId xmlns:a16="http://schemas.microsoft.com/office/drawing/2014/main" id="{E0C4BBC7-84CC-A0AA-7007-085755FD0020}"/>
              </a:ext>
            </a:extLst>
          </p:cNvPr>
          <p:cNvSpPr/>
          <p:nvPr/>
        </p:nvSpPr>
        <p:spPr>
          <a:xfrm>
            <a:off x="8264134" y="1694637"/>
            <a:ext cx="387645" cy="14547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수정</a:t>
            </a:r>
          </a:p>
        </p:txBody>
      </p:sp>
      <p:sp>
        <p:nvSpPr>
          <p:cNvPr id="283" name="사각형: 둥근 모서리 282">
            <a:extLst>
              <a:ext uri="{FF2B5EF4-FFF2-40B4-BE49-F238E27FC236}">
                <a16:creationId xmlns:a16="http://schemas.microsoft.com/office/drawing/2014/main" id="{AD63CB0D-DD31-E940-BDC0-F854C8AD57E6}"/>
              </a:ext>
            </a:extLst>
          </p:cNvPr>
          <p:cNvSpPr/>
          <p:nvPr/>
        </p:nvSpPr>
        <p:spPr>
          <a:xfrm>
            <a:off x="8264134" y="1921660"/>
            <a:ext cx="387645" cy="14547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수정</a:t>
            </a:r>
          </a:p>
        </p:txBody>
      </p:sp>
      <p:sp>
        <p:nvSpPr>
          <p:cNvPr id="284" name="사각형: 둥근 모서리 283">
            <a:extLst>
              <a:ext uri="{FF2B5EF4-FFF2-40B4-BE49-F238E27FC236}">
                <a16:creationId xmlns:a16="http://schemas.microsoft.com/office/drawing/2014/main" id="{F0FE3704-C47A-733A-940A-05B2FB870A0D}"/>
              </a:ext>
            </a:extLst>
          </p:cNvPr>
          <p:cNvSpPr/>
          <p:nvPr/>
        </p:nvSpPr>
        <p:spPr>
          <a:xfrm>
            <a:off x="8264134" y="2155763"/>
            <a:ext cx="387645" cy="14547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수정</a:t>
            </a:r>
          </a:p>
        </p:txBody>
      </p: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D36A189D-C2BE-B82B-E6A0-CD9696C29454}"/>
              </a:ext>
            </a:extLst>
          </p:cNvPr>
          <p:cNvSpPr/>
          <p:nvPr/>
        </p:nvSpPr>
        <p:spPr>
          <a:xfrm>
            <a:off x="3274032" y="3233468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xshoe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C0669369-ED4F-7A02-B86B-28306C38FEC7}"/>
              </a:ext>
            </a:extLst>
          </p:cNvPr>
          <p:cNvSpPr/>
          <p:nvPr/>
        </p:nvSpPr>
        <p:spPr>
          <a:xfrm>
            <a:off x="3667365" y="3233468"/>
            <a:ext cx="258555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u="sng" dirty="0">
                <a:solidFill>
                  <a:schemeClr val="tx1"/>
                </a:solidFill>
              </a:rPr>
              <a:t>3.0</a:t>
            </a:r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4C03BA42-84F0-D6AF-1F3E-74CE9A96DB90}"/>
              </a:ext>
            </a:extLst>
          </p:cNvPr>
          <p:cNvSpPr/>
          <p:nvPr/>
        </p:nvSpPr>
        <p:spPr>
          <a:xfrm>
            <a:off x="3939228" y="3233468"/>
            <a:ext cx="347964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u="sng" dirty="0">
                <a:solidFill>
                  <a:schemeClr val="tx1"/>
                </a:solidFill>
              </a:rPr>
              <a:t>147.0</a:t>
            </a:r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288" name="직사각형 287">
            <a:extLst>
              <a:ext uri="{FF2B5EF4-FFF2-40B4-BE49-F238E27FC236}">
                <a16:creationId xmlns:a16="http://schemas.microsoft.com/office/drawing/2014/main" id="{A1BEFE86-98D9-2254-C4AD-7C4E0441F8C9}"/>
              </a:ext>
            </a:extLst>
          </p:cNvPr>
          <p:cNvSpPr/>
          <p:nvPr/>
        </p:nvSpPr>
        <p:spPr>
          <a:xfrm>
            <a:off x="4411122" y="3228819"/>
            <a:ext cx="6651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Interpolation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C736BF0A-4328-CAD0-F6BB-B1916EBC473F}"/>
              </a:ext>
            </a:extLst>
          </p:cNvPr>
          <p:cNvSpPr/>
          <p:nvPr/>
        </p:nvSpPr>
        <p:spPr>
          <a:xfrm>
            <a:off x="3260724" y="3498254"/>
            <a:ext cx="6651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Node datafile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A753F25E-2C7A-5B10-841F-5405DBC32A00}"/>
              </a:ext>
            </a:extLst>
          </p:cNvPr>
          <p:cNvSpPr/>
          <p:nvPr/>
        </p:nvSpPr>
        <p:spPr>
          <a:xfrm>
            <a:off x="3977365" y="355069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1" name="직사각형 290">
            <a:extLst>
              <a:ext uri="{FF2B5EF4-FFF2-40B4-BE49-F238E27FC236}">
                <a16:creationId xmlns:a16="http://schemas.microsoft.com/office/drawing/2014/main" id="{2F8CD8FF-49A2-9277-474D-B18B05114881}"/>
              </a:ext>
            </a:extLst>
          </p:cNvPr>
          <p:cNvSpPr/>
          <p:nvPr/>
        </p:nvSpPr>
        <p:spPr>
          <a:xfrm>
            <a:off x="4086593" y="350319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Yes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2" name="타원 291">
            <a:extLst>
              <a:ext uri="{FF2B5EF4-FFF2-40B4-BE49-F238E27FC236}">
                <a16:creationId xmlns:a16="http://schemas.microsoft.com/office/drawing/2014/main" id="{0DF456D4-70E9-82F7-B31F-2B875E5012F6}"/>
              </a:ext>
            </a:extLst>
          </p:cNvPr>
          <p:cNvSpPr/>
          <p:nvPr/>
        </p:nvSpPr>
        <p:spPr>
          <a:xfrm>
            <a:off x="4507442" y="355069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67CD2904-35C6-825A-B1B5-746FF04A265A}"/>
              </a:ext>
            </a:extLst>
          </p:cNvPr>
          <p:cNvSpPr/>
          <p:nvPr/>
        </p:nvSpPr>
        <p:spPr>
          <a:xfrm>
            <a:off x="4641105" y="3498254"/>
            <a:ext cx="44573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No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60AA3D9B-CDAF-4CCF-330C-D6AF262C4CBB}"/>
              </a:ext>
            </a:extLst>
          </p:cNvPr>
          <p:cNvSpPr/>
          <p:nvPr/>
        </p:nvSpPr>
        <p:spPr>
          <a:xfrm>
            <a:off x="4891257" y="3502957"/>
            <a:ext cx="6651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Interpolation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B576B1DC-A660-C194-D9DE-BB7C86A71CF1}"/>
              </a:ext>
            </a:extLst>
          </p:cNvPr>
          <p:cNvSpPr/>
          <p:nvPr/>
        </p:nvSpPr>
        <p:spPr>
          <a:xfrm>
            <a:off x="5564608" y="3502957"/>
            <a:ext cx="391254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u="sng" dirty="0">
                <a:solidFill>
                  <a:schemeClr val="tx1"/>
                </a:solidFill>
              </a:rPr>
              <a:t>0.5</a:t>
            </a:r>
            <a:endParaRPr lang="ko-KR" altLang="en-US" sz="800" u="sng" dirty="0">
              <a:solidFill>
                <a:schemeClr val="tx1"/>
              </a:solidFill>
            </a:endParaRPr>
          </a:p>
        </p:txBody>
      </p:sp>
      <p:cxnSp>
        <p:nvCxnSpPr>
          <p:cNvPr id="296" name="직선 연결선 295">
            <a:extLst>
              <a:ext uri="{FF2B5EF4-FFF2-40B4-BE49-F238E27FC236}">
                <a16:creationId xmlns:a16="http://schemas.microsoft.com/office/drawing/2014/main" id="{9B54A15E-913B-55D6-A25A-0FFDC6262D24}"/>
              </a:ext>
            </a:extLst>
          </p:cNvPr>
          <p:cNvCxnSpPr>
            <a:cxnSpLocks/>
          </p:cNvCxnSpPr>
          <p:nvPr/>
        </p:nvCxnSpPr>
        <p:spPr>
          <a:xfrm flipH="1">
            <a:off x="3204694" y="3153551"/>
            <a:ext cx="365330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사각형: 둥근 모서리 296">
            <a:extLst>
              <a:ext uri="{FF2B5EF4-FFF2-40B4-BE49-F238E27FC236}">
                <a16:creationId xmlns:a16="http://schemas.microsoft.com/office/drawing/2014/main" id="{65C611FB-FCFC-5947-3391-F494E1AD7DF8}"/>
              </a:ext>
            </a:extLst>
          </p:cNvPr>
          <p:cNvSpPr/>
          <p:nvPr/>
        </p:nvSpPr>
        <p:spPr>
          <a:xfrm>
            <a:off x="3135644" y="3901264"/>
            <a:ext cx="1196020" cy="25037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err="1"/>
              <a:t>엣지</a:t>
            </a:r>
            <a:r>
              <a:rPr lang="ko-KR" altLang="en-US" sz="800" dirty="0"/>
              <a:t> 플랫폼 적용</a:t>
            </a:r>
          </a:p>
        </p:txBody>
      </p:sp>
      <p:sp>
        <p:nvSpPr>
          <p:cNvPr id="298" name="사각형: 둥근 모서리 297">
            <a:extLst>
              <a:ext uri="{FF2B5EF4-FFF2-40B4-BE49-F238E27FC236}">
                <a16:creationId xmlns:a16="http://schemas.microsoft.com/office/drawing/2014/main" id="{4198C42C-58F0-212B-AF76-EE5D626A3526}"/>
              </a:ext>
            </a:extLst>
          </p:cNvPr>
          <p:cNvSpPr>
            <a:spLocks/>
          </p:cNvSpPr>
          <p:nvPr/>
        </p:nvSpPr>
        <p:spPr>
          <a:xfrm>
            <a:off x="3019805" y="4394417"/>
            <a:ext cx="5962393" cy="2036863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59A4A4B0-3410-95D1-37E6-17525D6ACC37}"/>
              </a:ext>
            </a:extLst>
          </p:cNvPr>
          <p:cNvSpPr txBox="1"/>
          <p:nvPr/>
        </p:nvSpPr>
        <p:spPr>
          <a:xfrm>
            <a:off x="3090541" y="4291116"/>
            <a:ext cx="1118287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 err="1"/>
              <a:t>엣지</a:t>
            </a:r>
            <a:r>
              <a:rPr lang="ko-KR" altLang="en-US" sz="800" b="1" dirty="0"/>
              <a:t> 플랫폼 </a:t>
            </a:r>
            <a:r>
              <a:rPr lang="en-US" altLang="ko-KR" sz="800" b="1" dirty="0"/>
              <a:t>App </a:t>
            </a:r>
            <a:r>
              <a:rPr lang="ko-KR" altLang="en-US" sz="800" b="1" dirty="0"/>
              <a:t>설정</a:t>
            </a:r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AD1B38EC-21E4-F6B3-EB58-5FB3B20A2D92}"/>
              </a:ext>
            </a:extLst>
          </p:cNvPr>
          <p:cNvSpPr/>
          <p:nvPr/>
        </p:nvSpPr>
        <p:spPr>
          <a:xfrm>
            <a:off x="3139509" y="4584482"/>
            <a:ext cx="1192155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Raw data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통계 실행 시간</a:t>
            </a:r>
          </a:p>
        </p:txBody>
      </p:sp>
      <p:sp>
        <p:nvSpPr>
          <p:cNvPr id="301" name="직사각형 300">
            <a:extLst>
              <a:ext uri="{FF2B5EF4-FFF2-40B4-BE49-F238E27FC236}">
                <a16:creationId xmlns:a16="http://schemas.microsoft.com/office/drawing/2014/main" id="{43C01F01-9D27-EEDB-2F38-72990DBDF545}"/>
              </a:ext>
            </a:extLst>
          </p:cNvPr>
          <p:cNvSpPr/>
          <p:nvPr/>
        </p:nvSpPr>
        <p:spPr>
          <a:xfrm>
            <a:off x="4395666" y="4584482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u="sng" dirty="0">
                <a:solidFill>
                  <a:schemeClr val="tx1"/>
                </a:solidFill>
              </a:rPr>
              <a:t>1</a:t>
            </a:r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302" name="직사각형 301">
            <a:extLst>
              <a:ext uri="{FF2B5EF4-FFF2-40B4-BE49-F238E27FC236}">
                <a16:creationId xmlns:a16="http://schemas.microsoft.com/office/drawing/2014/main" id="{D1A20369-FC01-16BC-1044-3B39022DCEDA}"/>
              </a:ext>
            </a:extLst>
          </p:cNvPr>
          <p:cNvSpPr/>
          <p:nvPr/>
        </p:nvSpPr>
        <p:spPr>
          <a:xfrm>
            <a:off x="4684669" y="4584482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분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3" name="직사각형 302">
            <a:extLst>
              <a:ext uri="{FF2B5EF4-FFF2-40B4-BE49-F238E27FC236}">
                <a16:creationId xmlns:a16="http://schemas.microsoft.com/office/drawing/2014/main" id="{9C55B1E8-7CA4-F694-D641-45B8FA6CB24B}"/>
              </a:ext>
            </a:extLst>
          </p:cNvPr>
          <p:cNvSpPr/>
          <p:nvPr/>
        </p:nvSpPr>
        <p:spPr>
          <a:xfrm>
            <a:off x="4956702" y="4584482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u="sng" dirty="0">
                <a:solidFill>
                  <a:schemeClr val="tx1"/>
                </a:solidFill>
              </a:rPr>
              <a:t>10</a:t>
            </a:r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304" name="직사각형 303">
            <a:extLst>
              <a:ext uri="{FF2B5EF4-FFF2-40B4-BE49-F238E27FC236}">
                <a16:creationId xmlns:a16="http://schemas.microsoft.com/office/drawing/2014/main" id="{0B46E945-9CD1-E3E6-BAA7-ECDD5EB3913B}"/>
              </a:ext>
            </a:extLst>
          </p:cNvPr>
          <p:cNvSpPr/>
          <p:nvPr/>
        </p:nvSpPr>
        <p:spPr>
          <a:xfrm>
            <a:off x="5245705" y="4584482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</a:t>
            </a:r>
          </a:p>
        </p:txBody>
      </p:sp>
      <p:sp>
        <p:nvSpPr>
          <p:cNvPr id="305" name="직사각형 304">
            <a:extLst>
              <a:ext uri="{FF2B5EF4-FFF2-40B4-BE49-F238E27FC236}">
                <a16:creationId xmlns:a16="http://schemas.microsoft.com/office/drawing/2014/main" id="{25046DBD-FCBA-96ED-8852-61C1F75809F2}"/>
              </a:ext>
            </a:extLst>
          </p:cNvPr>
          <p:cNvSpPr/>
          <p:nvPr/>
        </p:nvSpPr>
        <p:spPr>
          <a:xfrm>
            <a:off x="3298869" y="4796046"/>
            <a:ext cx="3919461" cy="20005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설정된 시간은 매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분을 기준으로 합니다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1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초라면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11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….51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 입니다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6" name="직사각형 305">
            <a:extLst>
              <a:ext uri="{FF2B5EF4-FFF2-40B4-BE49-F238E27FC236}">
                <a16:creationId xmlns:a16="http://schemas.microsoft.com/office/drawing/2014/main" id="{59F05D1A-7FBA-B01E-F8E0-201C4DE9211A}"/>
              </a:ext>
            </a:extLst>
          </p:cNvPr>
          <p:cNvSpPr/>
          <p:nvPr/>
        </p:nvSpPr>
        <p:spPr>
          <a:xfrm>
            <a:off x="3139509" y="5138421"/>
            <a:ext cx="1347208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분석 데이터 통계 실행 시간</a:t>
            </a:r>
          </a:p>
        </p:txBody>
      </p:sp>
      <p:sp>
        <p:nvSpPr>
          <p:cNvPr id="307" name="직사각형 306">
            <a:extLst>
              <a:ext uri="{FF2B5EF4-FFF2-40B4-BE49-F238E27FC236}">
                <a16:creationId xmlns:a16="http://schemas.microsoft.com/office/drawing/2014/main" id="{395EDCC3-F7D3-3607-6750-4D3B21501C3D}"/>
              </a:ext>
            </a:extLst>
          </p:cNvPr>
          <p:cNvSpPr/>
          <p:nvPr/>
        </p:nvSpPr>
        <p:spPr>
          <a:xfrm>
            <a:off x="4395666" y="5138421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u="sng" dirty="0">
                <a:solidFill>
                  <a:schemeClr val="tx1"/>
                </a:solidFill>
              </a:rPr>
              <a:t>4</a:t>
            </a:r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308" name="직사각형 307">
            <a:extLst>
              <a:ext uri="{FF2B5EF4-FFF2-40B4-BE49-F238E27FC236}">
                <a16:creationId xmlns:a16="http://schemas.microsoft.com/office/drawing/2014/main" id="{DACF5227-7342-AE61-403B-3B54852BD4A1}"/>
              </a:ext>
            </a:extLst>
          </p:cNvPr>
          <p:cNvSpPr/>
          <p:nvPr/>
        </p:nvSpPr>
        <p:spPr>
          <a:xfrm>
            <a:off x="4684669" y="5138421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분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9" name="직사각형 308">
            <a:extLst>
              <a:ext uri="{FF2B5EF4-FFF2-40B4-BE49-F238E27FC236}">
                <a16:creationId xmlns:a16="http://schemas.microsoft.com/office/drawing/2014/main" id="{F792CE27-75FB-6AD0-FB15-0D9C386E64E2}"/>
              </a:ext>
            </a:extLst>
          </p:cNvPr>
          <p:cNvSpPr/>
          <p:nvPr/>
        </p:nvSpPr>
        <p:spPr>
          <a:xfrm>
            <a:off x="4956702" y="5138421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u="sng" dirty="0">
                <a:solidFill>
                  <a:schemeClr val="tx1"/>
                </a:solidFill>
              </a:rPr>
              <a:t>0</a:t>
            </a:r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310" name="직사각형 309">
            <a:extLst>
              <a:ext uri="{FF2B5EF4-FFF2-40B4-BE49-F238E27FC236}">
                <a16:creationId xmlns:a16="http://schemas.microsoft.com/office/drawing/2014/main" id="{195684E7-18DE-95A3-9129-D71D60317C6C}"/>
              </a:ext>
            </a:extLst>
          </p:cNvPr>
          <p:cNvSpPr/>
          <p:nvPr/>
        </p:nvSpPr>
        <p:spPr>
          <a:xfrm>
            <a:off x="5245705" y="5138421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</a:t>
            </a:r>
          </a:p>
        </p:txBody>
      </p:sp>
      <p:sp>
        <p:nvSpPr>
          <p:cNvPr id="311" name="직사각형 310">
            <a:extLst>
              <a:ext uri="{FF2B5EF4-FFF2-40B4-BE49-F238E27FC236}">
                <a16:creationId xmlns:a16="http://schemas.microsoft.com/office/drawing/2014/main" id="{7DE2808E-7820-986D-4D05-1C48D4247684}"/>
              </a:ext>
            </a:extLst>
          </p:cNvPr>
          <p:cNvSpPr/>
          <p:nvPr/>
        </p:nvSpPr>
        <p:spPr>
          <a:xfrm>
            <a:off x="3298869" y="5340186"/>
            <a:ext cx="3919461" cy="20005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설정된 시간은 매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분을 기준으로 합니다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4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초라면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14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….54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 입니다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06116869-51DB-3A26-3F43-481B7EFB4454}"/>
              </a:ext>
            </a:extLst>
          </p:cNvPr>
          <p:cNvSpPr/>
          <p:nvPr/>
        </p:nvSpPr>
        <p:spPr>
          <a:xfrm>
            <a:off x="5071571" y="322678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cubic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13" name="그룹 312">
            <a:extLst>
              <a:ext uri="{FF2B5EF4-FFF2-40B4-BE49-F238E27FC236}">
                <a16:creationId xmlns:a16="http://schemas.microsoft.com/office/drawing/2014/main" id="{BE9B4A47-4E5D-3D88-0568-EA7751EEE974}"/>
              </a:ext>
            </a:extLst>
          </p:cNvPr>
          <p:cNvGrpSpPr/>
          <p:nvPr/>
        </p:nvGrpSpPr>
        <p:grpSpPr>
          <a:xfrm>
            <a:off x="5934449" y="3307342"/>
            <a:ext cx="41784" cy="37048"/>
            <a:chOff x="7395066" y="3990095"/>
            <a:chExt cx="41784" cy="37048"/>
          </a:xfrm>
        </p:grpSpPr>
        <p:cxnSp>
          <p:nvCxnSpPr>
            <p:cNvPr id="314" name="직선 연결선 313">
              <a:extLst>
                <a:ext uri="{FF2B5EF4-FFF2-40B4-BE49-F238E27FC236}">
                  <a16:creationId xmlns:a16="http://schemas.microsoft.com/office/drawing/2014/main" id="{F3ED2E28-D163-71CD-57CA-916E4FCEEEC9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직선 연결선 314">
              <a:extLst>
                <a:ext uri="{FF2B5EF4-FFF2-40B4-BE49-F238E27FC236}">
                  <a16:creationId xmlns:a16="http://schemas.microsoft.com/office/drawing/2014/main" id="{2D206DAF-4E9C-5645-74CC-8479A99038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6" name="TextBox 315">
            <a:extLst>
              <a:ext uri="{FF2B5EF4-FFF2-40B4-BE49-F238E27FC236}">
                <a16:creationId xmlns:a16="http://schemas.microsoft.com/office/drawing/2014/main" id="{D5431042-C076-9810-5E3D-2E27E5BAE853}"/>
              </a:ext>
            </a:extLst>
          </p:cNvPr>
          <p:cNvSpPr txBox="1"/>
          <p:nvPr/>
        </p:nvSpPr>
        <p:spPr>
          <a:xfrm>
            <a:off x="3089868" y="994031"/>
            <a:ext cx="803356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800" b="1" dirty="0"/>
              <a:t>Data logger </a:t>
            </a:r>
            <a:r>
              <a:rPr lang="ko-KR" altLang="en-US" sz="800" b="1" dirty="0"/>
              <a:t>설정</a:t>
            </a:r>
          </a:p>
        </p:txBody>
      </p:sp>
      <p:sp>
        <p:nvSpPr>
          <p:cNvPr id="320" name="직사각형 319">
            <a:extLst>
              <a:ext uri="{FF2B5EF4-FFF2-40B4-BE49-F238E27FC236}">
                <a16:creationId xmlns:a16="http://schemas.microsoft.com/office/drawing/2014/main" id="{0FB755B7-9102-101F-48B3-06ABE8E8F621}"/>
              </a:ext>
            </a:extLst>
          </p:cNvPr>
          <p:cNvSpPr/>
          <p:nvPr/>
        </p:nvSpPr>
        <p:spPr>
          <a:xfrm>
            <a:off x="8721444" y="1419529"/>
            <a:ext cx="69050" cy="186665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" name="직사각형 320">
            <a:extLst>
              <a:ext uri="{FF2B5EF4-FFF2-40B4-BE49-F238E27FC236}">
                <a16:creationId xmlns:a16="http://schemas.microsoft.com/office/drawing/2014/main" id="{AF8CCFA9-4D05-DEE9-CA0A-D741A096D525}"/>
              </a:ext>
            </a:extLst>
          </p:cNvPr>
          <p:cNvSpPr/>
          <p:nvPr/>
        </p:nvSpPr>
        <p:spPr>
          <a:xfrm>
            <a:off x="8721444" y="1456481"/>
            <a:ext cx="69050" cy="16069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1799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B6ABCD-5D5E-BEF6-E8D2-E55BC987E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6635E-82F8-9307-3695-89B285EE5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시스템관리</a:t>
            </a:r>
            <a:r>
              <a:rPr lang="en-US" altLang="ko-KR" dirty="0"/>
              <a:t>-</a:t>
            </a:r>
            <a:r>
              <a:rPr lang="ko-KR" altLang="en-US" dirty="0"/>
              <a:t>화재감시정보관리</a:t>
            </a:r>
          </a:p>
        </p:txBody>
      </p:sp>
    </p:spTree>
    <p:extLst>
      <p:ext uri="{BB962C8B-B14F-4D97-AF65-F5344CB8AC3E}">
        <p14:creationId xmlns:p14="http://schemas.microsoft.com/office/powerpoint/2010/main" val="9366972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2C51209-0046-1712-91F8-661E65C2D3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F-040104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526E09-EF3F-8E7C-69DF-C8D6A9288A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시스템관리</a:t>
            </a:r>
            <a:r>
              <a:rPr lang="en-US" altLang="ko-KR" dirty="0"/>
              <a:t>/</a:t>
            </a:r>
            <a:r>
              <a:rPr lang="ko-KR" altLang="en-US" dirty="0"/>
              <a:t>화재감시정보관리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574635-5556-4AA2-0245-CA75A400DD7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2024-02-21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12BA13-8F4A-85E3-E4FE-3A884441911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47</a:t>
            </a:fld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21CECEF1-5295-CF38-2FD7-FCCB5E998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671955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885D4F0-2B21-0C8E-6E52-A4ACBA490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15556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graphicFrame>
        <p:nvGraphicFramePr>
          <p:cNvPr id="8" name="표 15">
            <a:extLst>
              <a:ext uri="{FF2B5EF4-FFF2-40B4-BE49-F238E27FC236}">
                <a16:creationId xmlns:a16="http://schemas.microsoft.com/office/drawing/2014/main" id="{981E5C1B-9840-EBB5-A407-A6C511CC5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756749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7D05CAC-7530-5485-1189-73BD3F542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804020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9372D63C-DDC2-D1DF-670A-6C28D697A5B1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F7DD41-6390-8A86-6DA6-7CEB08908183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7877A8-4BC4-0FF6-1509-943E3FB254D4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2525B1-61C6-66C8-C874-AACD4912F100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A1A7BF-4AEA-4B23-7FBD-BB39FC53C989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F4990E-6EA5-4631-D9B2-B74F920CCFAC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1E2D07-5BD3-89AE-EBEF-2E12EE449EF3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운영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FA4FA9-A038-3186-F046-C1084EE7E5CE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72C828-81A3-02CB-8369-6681FBC10ABC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관리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CB8BF4C-F2B3-6ECC-1348-95E86F645F9B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1B00A36-75A6-0D9F-D3D0-F2205F58B0F7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20BFA5B-5082-C4EA-1C86-FD4B1E9ABEDC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66AD263-1645-8D3D-47BD-E0744B2E0C7A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EFEDC83-8F6D-AAF8-3885-48A9319E8248}"/>
              </a:ext>
            </a:extLst>
          </p:cNvPr>
          <p:cNvSpPr/>
          <p:nvPr/>
        </p:nvSpPr>
        <p:spPr>
          <a:xfrm>
            <a:off x="2929870" y="984360"/>
            <a:ext cx="6177443" cy="55155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CFB4C6E-D3D1-F3C3-FE32-E41B91CFD984}"/>
              </a:ext>
            </a:extLst>
          </p:cNvPr>
          <p:cNvSpPr/>
          <p:nvPr/>
        </p:nvSpPr>
        <p:spPr>
          <a:xfrm>
            <a:off x="564217" y="984360"/>
            <a:ext cx="2262804" cy="55155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A83A6D3-9DE3-785D-045F-11491CE7225D}"/>
              </a:ext>
            </a:extLst>
          </p:cNvPr>
          <p:cNvSpPr/>
          <p:nvPr/>
        </p:nvSpPr>
        <p:spPr>
          <a:xfrm>
            <a:off x="1214816" y="1098395"/>
            <a:ext cx="762022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화재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8CCC6B6-12F8-2AEE-4239-511310CC1EDF}"/>
              </a:ext>
            </a:extLst>
          </p:cNvPr>
          <p:cNvGrpSpPr/>
          <p:nvPr/>
        </p:nvGrpSpPr>
        <p:grpSpPr>
          <a:xfrm>
            <a:off x="1876365" y="1178952"/>
            <a:ext cx="41784" cy="37048"/>
            <a:chOff x="7395066" y="3990095"/>
            <a:chExt cx="41784" cy="37048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F673F263-5FA4-45EF-B387-C8C66399CE5C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2E5D8FF6-8272-0938-960E-1113807DF8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3DC79B9-3C96-7107-BD1E-02840A9E69B1}"/>
              </a:ext>
            </a:extLst>
          </p:cNvPr>
          <p:cNvGrpSpPr/>
          <p:nvPr/>
        </p:nvGrpSpPr>
        <p:grpSpPr>
          <a:xfrm>
            <a:off x="2104114" y="1100021"/>
            <a:ext cx="653255" cy="185903"/>
            <a:chOff x="3092989" y="2526963"/>
            <a:chExt cx="705600" cy="185903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28B4A183-019A-BCFC-EA84-EB9E0AC6E534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31" name="그래픽 30">
              <a:extLst>
                <a:ext uri="{FF2B5EF4-FFF2-40B4-BE49-F238E27FC236}">
                  <a16:creationId xmlns:a16="http://schemas.microsoft.com/office/drawing/2014/main" id="{3346F459-4334-EA1C-5655-E6779D69F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ED76E9B-49BD-BB08-2CC5-B2261F7926DE}"/>
              </a:ext>
            </a:extLst>
          </p:cNvPr>
          <p:cNvSpPr>
            <a:spLocks/>
          </p:cNvSpPr>
          <p:nvPr/>
        </p:nvSpPr>
        <p:spPr>
          <a:xfrm>
            <a:off x="633739" y="1475168"/>
            <a:ext cx="2068165" cy="4956112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8F79F0-E29F-89DF-1810-1174A6004FC1}"/>
              </a:ext>
            </a:extLst>
          </p:cNvPr>
          <p:cNvSpPr txBox="1"/>
          <p:nvPr/>
        </p:nvSpPr>
        <p:spPr>
          <a:xfrm>
            <a:off x="710850" y="1370188"/>
            <a:ext cx="506023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교량 목록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99F2F23-C7B9-198B-16B9-772EDC5E4F1D}"/>
              </a:ext>
            </a:extLst>
          </p:cNvPr>
          <p:cNvSpPr/>
          <p:nvPr/>
        </p:nvSpPr>
        <p:spPr>
          <a:xfrm>
            <a:off x="2701904" y="1475168"/>
            <a:ext cx="46772" cy="4956112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2582394-2C03-4E6B-DC94-4A41EF2B47F0}"/>
              </a:ext>
            </a:extLst>
          </p:cNvPr>
          <p:cNvSpPr txBox="1"/>
          <p:nvPr/>
        </p:nvSpPr>
        <p:spPr>
          <a:xfrm>
            <a:off x="643603" y="1104417"/>
            <a:ext cx="506023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 err="1"/>
              <a:t>엣지</a:t>
            </a:r>
            <a:r>
              <a:rPr lang="ko-KR" altLang="en-US" sz="800" b="1" dirty="0"/>
              <a:t> 타입</a:t>
            </a: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6D873C1E-5D75-C63D-F91B-596146AC67A4}"/>
              </a:ext>
            </a:extLst>
          </p:cNvPr>
          <p:cNvSpPr>
            <a:spLocks/>
          </p:cNvSpPr>
          <p:nvPr/>
        </p:nvSpPr>
        <p:spPr>
          <a:xfrm>
            <a:off x="703262" y="1601828"/>
            <a:ext cx="1920297" cy="712575"/>
          </a:xfrm>
          <a:prstGeom prst="roundRect">
            <a:avLst>
              <a:gd name="adj" fmla="val 1197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78C8D622-6397-F96C-6672-76E1564FF875}"/>
              </a:ext>
            </a:extLst>
          </p:cNvPr>
          <p:cNvSpPr>
            <a:spLocks/>
          </p:cNvSpPr>
          <p:nvPr/>
        </p:nvSpPr>
        <p:spPr>
          <a:xfrm>
            <a:off x="763262" y="1668830"/>
            <a:ext cx="603040" cy="580599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4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2E08AB19-A7B1-E861-BCDB-11889A507B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798010" y="1733737"/>
            <a:ext cx="543066" cy="450272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452C613D-3EBB-0F27-4C8F-39654B17D914}"/>
              </a:ext>
            </a:extLst>
          </p:cNvPr>
          <p:cNvSpPr txBox="1"/>
          <p:nvPr/>
        </p:nvSpPr>
        <p:spPr>
          <a:xfrm>
            <a:off x="1435824" y="1606244"/>
            <a:ext cx="61031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b="1" dirty="0"/>
              <a:t>대별</a:t>
            </a:r>
            <a:r>
              <a:rPr lang="en-US" altLang="ko-KR" sz="800" b="1" dirty="0"/>
              <a:t>3</a:t>
            </a:r>
            <a:r>
              <a:rPr lang="ko-KR" altLang="en-US" sz="800" b="1" dirty="0"/>
              <a:t>교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0E194CF-0B93-E899-C8A7-2A4C03252E4A}"/>
              </a:ext>
            </a:extLst>
          </p:cNvPr>
          <p:cNvSpPr txBox="1"/>
          <p:nvPr/>
        </p:nvSpPr>
        <p:spPr>
          <a:xfrm>
            <a:off x="1435824" y="1766456"/>
            <a:ext cx="118773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dirty="0"/>
              <a:t>대전 동구 대성동</a:t>
            </a:r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9A25816D-96CB-842D-CAF4-0C657D8D5D81}"/>
              </a:ext>
            </a:extLst>
          </p:cNvPr>
          <p:cNvCxnSpPr>
            <a:cxnSpLocks/>
          </p:cNvCxnSpPr>
          <p:nvPr/>
        </p:nvCxnSpPr>
        <p:spPr>
          <a:xfrm>
            <a:off x="1424653" y="1981900"/>
            <a:ext cx="11280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CCA02ABD-36BA-CE0B-74DE-25638137384C}"/>
              </a:ext>
            </a:extLst>
          </p:cNvPr>
          <p:cNvSpPr txBox="1"/>
          <p:nvPr/>
        </p:nvSpPr>
        <p:spPr>
          <a:xfrm>
            <a:off x="1365521" y="2129738"/>
            <a:ext cx="336279" cy="184666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600" dirty="0"/>
              <a:t>CCTV</a:t>
            </a:r>
            <a:endParaRPr lang="ko-KR" altLang="en-US" sz="6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11C5DB5-4834-2A05-28A2-65AF6525F714}"/>
              </a:ext>
            </a:extLst>
          </p:cNvPr>
          <p:cNvSpPr txBox="1"/>
          <p:nvPr/>
        </p:nvSpPr>
        <p:spPr>
          <a:xfrm>
            <a:off x="1688835" y="1997562"/>
            <a:ext cx="215073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pic>
        <p:nvPicPr>
          <p:cNvPr id="130" name="Picture 4" descr="Cctv 카메라 - 다운로드 무료 아이콘">
            <a:extLst>
              <a:ext uri="{FF2B5EF4-FFF2-40B4-BE49-F238E27FC236}">
                <a16:creationId xmlns:a16="http://schemas.microsoft.com/office/drawing/2014/main" id="{A0DF333A-7C62-2DAC-BA42-4362D212A1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19" b="12657"/>
          <a:stretch/>
        </p:blipFill>
        <p:spPr bwMode="auto">
          <a:xfrm>
            <a:off x="1422277" y="2002424"/>
            <a:ext cx="243885" cy="18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6" descr="화염 - 무료 자연개 아이콘">
            <a:extLst>
              <a:ext uri="{FF2B5EF4-FFF2-40B4-BE49-F238E27FC236}">
                <a16:creationId xmlns:a16="http://schemas.microsoft.com/office/drawing/2014/main" id="{D51E3943-49A1-AA1F-3901-4E15F1FE5A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1" t="2969" r="14687" b="2210"/>
          <a:stretch/>
        </p:blipFill>
        <p:spPr bwMode="auto">
          <a:xfrm>
            <a:off x="1064782" y="1907574"/>
            <a:ext cx="153735" cy="20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6B25EAFB-358D-50F6-6077-03A736944827}"/>
              </a:ext>
            </a:extLst>
          </p:cNvPr>
          <p:cNvSpPr>
            <a:spLocks/>
          </p:cNvSpPr>
          <p:nvPr/>
        </p:nvSpPr>
        <p:spPr>
          <a:xfrm>
            <a:off x="703262" y="2373747"/>
            <a:ext cx="1920297" cy="712575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C2FF99A1-0BE2-62C8-23AF-41A8DFAF6F5F}"/>
              </a:ext>
            </a:extLst>
          </p:cNvPr>
          <p:cNvSpPr>
            <a:spLocks/>
          </p:cNvSpPr>
          <p:nvPr/>
        </p:nvSpPr>
        <p:spPr>
          <a:xfrm>
            <a:off x="763262" y="2440749"/>
            <a:ext cx="603040" cy="580599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4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1EFF172C-8F79-2F9D-564A-8D27E80212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798010" y="2505656"/>
            <a:ext cx="543066" cy="450272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EC46FA4A-B882-4909-47A5-6EDBA4EBD717}"/>
              </a:ext>
            </a:extLst>
          </p:cNvPr>
          <p:cNvSpPr txBox="1"/>
          <p:nvPr/>
        </p:nvSpPr>
        <p:spPr>
          <a:xfrm>
            <a:off x="1435824" y="2378163"/>
            <a:ext cx="61031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b="1" dirty="0" err="1"/>
              <a:t>모세골교</a:t>
            </a:r>
            <a:endParaRPr lang="ko-KR" altLang="en-US" sz="800" b="1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C585770-F6F8-DF6C-2C99-9276244BCE66}"/>
              </a:ext>
            </a:extLst>
          </p:cNvPr>
          <p:cNvSpPr txBox="1"/>
          <p:nvPr/>
        </p:nvSpPr>
        <p:spPr>
          <a:xfrm>
            <a:off x="1435824" y="2538375"/>
            <a:ext cx="118773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dirty="0"/>
              <a:t>대전 서구 </a:t>
            </a:r>
            <a:r>
              <a:rPr lang="ko-KR" altLang="en-US" sz="800" dirty="0" err="1"/>
              <a:t>괴곡동</a:t>
            </a:r>
            <a:endParaRPr lang="ko-KR" altLang="en-US" sz="800" dirty="0"/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295B13F5-D6AC-6E49-D496-CD563446E810}"/>
              </a:ext>
            </a:extLst>
          </p:cNvPr>
          <p:cNvCxnSpPr>
            <a:cxnSpLocks/>
          </p:cNvCxnSpPr>
          <p:nvPr/>
        </p:nvCxnSpPr>
        <p:spPr>
          <a:xfrm>
            <a:off x="1424653" y="2753819"/>
            <a:ext cx="11280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88321B30-945C-174F-1C3B-F1EA21F49C75}"/>
              </a:ext>
            </a:extLst>
          </p:cNvPr>
          <p:cNvSpPr txBox="1"/>
          <p:nvPr/>
        </p:nvSpPr>
        <p:spPr>
          <a:xfrm>
            <a:off x="1365521" y="2901657"/>
            <a:ext cx="336279" cy="184666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600" dirty="0"/>
              <a:t>CCTV</a:t>
            </a:r>
            <a:endParaRPr lang="ko-KR" altLang="en-US" sz="6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0C2D90A-C6C7-A50B-709A-848DC0BD8BEC}"/>
              </a:ext>
            </a:extLst>
          </p:cNvPr>
          <p:cNvSpPr txBox="1"/>
          <p:nvPr/>
        </p:nvSpPr>
        <p:spPr>
          <a:xfrm>
            <a:off x="1662473" y="2769481"/>
            <a:ext cx="215073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pic>
        <p:nvPicPr>
          <p:cNvPr id="140" name="Picture 4" descr="Cctv 카메라 - 다운로드 무료 아이콘">
            <a:extLst>
              <a:ext uri="{FF2B5EF4-FFF2-40B4-BE49-F238E27FC236}">
                <a16:creationId xmlns:a16="http://schemas.microsoft.com/office/drawing/2014/main" id="{54101F6E-91D2-40AE-5C5D-55D03ACBF1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19" b="12657"/>
          <a:stretch/>
        </p:blipFill>
        <p:spPr bwMode="auto">
          <a:xfrm>
            <a:off x="1422277" y="2774343"/>
            <a:ext cx="243885" cy="18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6" descr="화염 - 무료 자연개 아이콘">
            <a:extLst>
              <a:ext uri="{FF2B5EF4-FFF2-40B4-BE49-F238E27FC236}">
                <a16:creationId xmlns:a16="http://schemas.microsoft.com/office/drawing/2014/main" id="{1A31E646-6C39-097E-2CC4-CD6C1EBCDC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1" t="2969" r="14687" b="2210"/>
          <a:stretch/>
        </p:blipFill>
        <p:spPr bwMode="auto">
          <a:xfrm>
            <a:off x="1064782" y="2679493"/>
            <a:ext cx="153735" cy="20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C4FB56B0-A339-95FF-0B0D-7559946BC2DA}"/>
              </a:ext>
            </a:extLst>
          </p:cNvPr>
          <p:cNvSpPr>
            <a:spLocks/>
          </p:cNvSpPr>
          <p:nvPr/>
        </p:nvSpPr>
        <p:spPr>
          <a:xfrm>
            <a:off x="3054960" y="1183668"/>
            <a:ext cx="5927237" cy="1967657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BE74DAE2-9FC3-AEB4-12DD-9ED4D2935ADE}"/>
              </a:ext>
            </a:extLst>
          </p:cNvPr>
          <p:cNvSpPr/>
          <p:nvPr/>
        </p:nvSpPr>
        <p:spPr>
          <a:xfrm>
            <a:off x="3114582" y="1223246"/>
            <a:ext cx="1434255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화재영역 크기 변화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Threshold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69FC8331-9F07-4994-D97F-1804913323BA}"/>
              </a:ext>
            </a:extLst>
          </p:cNvPr>
          <p:cNvSpPr/>
          <p:nvPr/>
        </p:nvSpPr>
        <p:spPr>
          <a:xfrm>
            <a:off x="4548837" y="1223246"/>
            <a:ext cx="49273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20.0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46E2B5AD-B49C-9497-4695-5251C505E669}"/>
              </a:ext>
            </a:extLst>
          </p:cNvPr>
          <p:cNvSpPr/>
          <p:nvPr/>
        </p:nvSpPr>
        <p:spPr>
          <a:xfrm>
            <a:off x="3114583" y="1498193"/>
            <a:ext cx="1347208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화염종료 대기 시간</a:t>
            </a: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378CBEF4-68E7-FDA6-1334-BB1D99EBFA10}"/>
              </a:ext>
            </a:extLst>
          </p:cNvPr>
          <p:cNvSpPr/>
          <p:nvPr/>
        </p:nvSpPr>
        <p:spPr>
          <a:xfrm>
            <a:off x="4045541" y="1498193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10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1474F872-F29E-B4E1-A5C1-255945599171}"/>
              </a:ext>
            </a:extLst>
          </p:cNvPr>
          <p:cNvSpPr/>
          <p:nvPr/>
        </p:nvSpPr>
        <p:spPr>
          <a:xfrm>
            <a:off x="4334544" y="1498193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분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928FA306-2CCF-C2B6-E63F-1D75968A740D}"/>
              </a:ext>
            </a:extLst>
          </p:cNvPr>
          <p:cNvSpPr/>
          <p:nvPr/>
        </p:nvSpPr>
        <p:spPr>
          <a:xfrm>
            <a:off x="4548837" y="1498193"/>
            <a:ext cx="429671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화염 발견 이후 설정된 시간동안 연속 화염이 발견되지 않으면 화재 상황 종료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22478C91-9561-2C3C-CE8E-6E76C09AEDC0}"/>
              </a:ext>
            </a:extLst>
          </p:cNvPr>
          <p:cNvSpPr/>
          <p:nvPr/>
        </p:nvSpPr>
        <p:spPr>
          <a:xfrm>
            <a:off x="3114583" y="1778258"/>
            <a:ext cx="1434254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CCTV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영상에서 화염 판단 주기</a:t>
            </a: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2E32C778-8795-6314-FB88-735AA6DECF63}"/>
              </a:ext>
            </a:extLst>
          </p:cNvPr>
          <p:cNvSpPr/>
          <p:nvPr/>
        </p:nvSpPr>
        <p:spPr>
          <a:xfrm>
            <a:off x="4752570" y="1773140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2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C81A897C-63CB-3D21-6A0C-2898BFE6DD0A}"/>
              </a:ext>
            </a:extLst>
          </p:cNvPr>
          <p:cNvSpPr/>
          <p:nvPr/>
        </p:nvSpPr>
        <p:spPr>
          <a:xfrm>
            <a:off x="5041573" y="1773140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</a:t>
            </a: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6B0828BB-B44F-51A4-96C8-6499113EBE99}"/>
              </a:ext>
            </a:extLst>
          </p:cNvPr>
          <p:cNvSpPr/>
          <p:nvPr/>
        </p:nvSpPr>
        <p:spPr>
          <a:xfrm>
            <a:off x="4564545" y="1773140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매</a:t>
            </a: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C3D119C6-32D7-F9FD-A6CC-9EC67F34D592}"/>
              </a:ext>
            </a:extLst>
          </p:cNvPr>
          <p:cNvSpPr/>
          <p:nvPr/>
        </p:nvSpPr>
        <p:spPr>
          <a:xfrm>
            <a:off x="3114583" y="2060982"/>
            <a:ext cx="18431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경계 이벤트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Threshold (Confidence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기준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6891750F-9DB3-84BC-C228-9FE8F20293C7}"/>
              </a:ext>
            </a:extLst>
          </p:cNvPr>
          <p:cNvSpPr/>
          <p:nvPr/>
        </p:nvSpPr>
        <p:spPr>
          <a:xfrm>
            <a:off x="4897071" y="2060982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70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266ED007-A8A8-17B2-B869-E2F44CF93E2E}"/>
              </a:ext>
            </a:extLst>
          </p:cNvPr>
          <p:cNvSpPr/>
          <p:nvPr/>
        </p:nvSpPr>
        <p:spPr>
          <a:xfrm>
            <a:off x="5186074" y="2060982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1E1608CB-9F6C-15E8-4257-18EB3B11E085}"/>
              </a:ext>
            </a:extLst>
          </p:cNvPr>
          <p:cNvSpPr/>
          <p:nvPr/>
        </p:nvSpPr>
        <p:spPr>
          <a:xfrm>
            <a:off x="3114583" y="2335929"/>
            <a:ext cx="18431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경계 판단용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CCTV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영상 프레임 개수</a:t>
            </a: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904CFC40-4561-0EDE-3E80-C9D24C9C929E}"/>
              </a:ext>
            </a:extLst>
          </p:cNvPr>
          <p:cNvSpPr/>
          <p:nvPr/>
        </p:nvSpPr>
        <p:spPr>
          <a:xfrm>
            <a:off x="4776395" y="2335929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10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F735D3C1-B3ED-79C7-071E-A85349F153D8}"/>
              </a:ext>
            </a:extLst>
          </p:cNvPr>
          <p:cNvSpPr/>
          <p:nvPr/>
        </p:nvSpPr>
        <p:spPr>
          <a:xfrm>
            <a:off x="5065398" y="2335929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</a:t>
            </a: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42146664-81A7-5369-B43E-879612F71C8A}"/>
              </a:ext>
            </a:extLst>
          </p:cNvPr>
          <p:cNvSpPr/>
          <p:nvPr/>
        </p:nvSpPr>
        <p:spPr>
          <a:xfrm>
            <a:off x="5330575" y="2335929"/>
            <a:ext cx="3514975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지정된 프레임 수량에서 모두 화염이 발견된 경우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329D9A2F-B976-38C2-75F3-AAADB3254CBF}"/>
              </a:ext>
            </a:extLst>
          </p:cNvPr>
          <p:cNvSpPr/>
          <p:nvPr/>
        </p:nvSpPr>
        <p:spPr>
          <a:xfrm>
            <a:off x="3114583" y="2606422"/>
            <a:ext cx="18431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화재 이벤트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Threshold (Confidence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기준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25C928F0-40AC-9413-7506-438B1E06EE06}"/>
              </a:ext>
            </a:extLst>
          </p:cNvPr>
          <p:cNvSpPr/>
          <p:nvPr/>
        </p:nvSpPr>
        <p:spPr>
          <a:xfrm>
            <a:off x="4897071" y="2606422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85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2773EF3F-B687-9881-3C19-5728696F64F8}"/>
              </a:ext>
            </a:extLst>
          </p:cNvPr>
          <p:cNvSpPr/>
          <p:nvPr/>
        </p:nvSpPr>
        <p:spPr>
          <a:xfrm>
            <a:off x="5186074" y="2606422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65688CCE-B321-468E-E00E-75FB003676F5}"/>
              </a:ext>
            </a:extLst>
          </p:cNvPr>
          <p:cNvSpPr/>
          <p:nvPr/>
        </p:nvSpPr>
        <p:spPr>
          <a:xfrm>
            <a:off x="3114583" y="2881369"/>
            <a:ext cx="18431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화재 판단용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CCTV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영상 프레임 개수</a:t>
            </a: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0BFABB7F-AA59-51A2-CE70-3FAAD159CC46}"/>
              </a:ext>
            </a:extLst>
          </p:cNvPr>
          <p:cNvSpPr/>
          <p:nvPr/>
        </p:nvSpPr>
        <p:spPr>
          <a:xfrm>
            <a:off x="4776395" y="2881369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10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7F594BDB-2779-1239-E2B6-5F116D4439F1}"/>
              </a:ext>
            </a:extLst>
          </p:cNvPr>
          <p:cNvSpPr/>
          <p:nvPr/>
        </p:nvSpPr>
        <p:spPr>
          <a:xfrm>
            <a:off x="5065398" y="2881369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</a:t>
            </a: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58D2BB97-68A9-F899-C8F2-514261A41F6A}"/>
              </a:ext>
            </a:extLst>
          </p:cNvPr>
          <p:cNvSpPr/>
          <p:nvPr/>
        </p:nvSpPr>
        <p:spPr>
          <a:xfrm>
            <a:off x="5330575" y="2881369"/>
            <a:ext cx="3591175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경계 이벤트 이후 지정된 프레임 수량에서 모두 화염이 발견된 경우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739DE739-55CE-5336-D1DE-37AA1182D554}"/>
              </a:ext>
            </a:extLst>
          </p:cNvPr>
          <p:cNvSpPr/>
          <p:nvPr/>
        </p:nvSpPr>
        <p:spPr>
          <a:xfrm>
            <a:off x="7786177" y="3250708"/>
            <a:ext cx="1196020" cy="25037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err="1"/>
              <a:t>엣지</a:t>
            </a:r>
            <a:r>
              <a:rPr lang="ko-KR" altLang="en-US" sz="800" dirty="0"/>
              <a:t> 플랫폼 적용</a:t>
            </a:r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8D00480A-6883-A9D5-53FC-893959E867AB}"/>
              </a:ext>
            </a:extLst>
          </p:cNvPr>
          <p:cNvSpPr/>
          <p:nvPr/>
        </p:nvSpPr>
        <p:spPr>
          <a:xfrm>
            <a:off x="3054960" y="3250708"/>
            <a:ext cx="572355" cy="275766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4804903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718EA-FF29-BF4E-FBD4-0FC63E17E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D998B-09A7-05B1-A78F-8231E867E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시스템관리</a:t>
            </a:r>
            <a:r>
              <a:rPr lang="en-US" altLang="ko-KR" dirty="0"/>
              <a:t>-</a:t>
            </a:r>
            <a:r>
              <a:rPr lang="ko-KR" altLang="en-US" dirty="0"/>
              <a:t>충돌감시정보관리</a:t>
            </a:r>
          </a:p>
        </p:txBody>
      </p:sp>
    </p:spTree>
    <p:extLst>
      <p:ext uri="{BB962C8B-B14F-4D97-AF65-F5344CB8AC3E}">
        <p14:creationId xmlns:p14="http://schemas.microsoft.com/office/powerpoint/2010/main" val="32186519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86F9899-D095-EB9D-EFCA-B10AFAA584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F-040105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EF1932-38E1-9DA2-A31D-BF810F7FCF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시스템관리</a:t>
            </a:r>
            <a:r>
              <a:rPr lang="en-US" altLang="ko-KR" dirty="0"/>
              <a:t>/</a:t>
            </a:r>
            <a:r>
              <a:rPr lang="ko-KR" altLang="en-US" dirty="0"/>
              <a:t>충돌감시정보관리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831359-D73A-3C77-9C3F-0D62DBABB3A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2024-02-21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FD17BA-6768-A779-5016-F96634A1B12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49</a:t>
            </a:fld>
            <a:endParaRPr lang="ko-KR" altLang="en-US"/>
          </a:p>
        </p:txBody>
      </p:sp>
      <p:graphicFrame>
        <p:nvGraphicFramePr>
          <p:cNvPr id="66" name="표 15">
            <a:extLst>
              <a:ext uri="{FF2B5EF4-FFF2-40B4-BE49-F238E27FC236}">
                <a16:creationId xmlns:a16="http://schemas.microsoft.com/office/drawing/2014/main" id="{AEF6ACE3-160F-78A6-244E-EB026815B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873498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F720CFED-16D0-6CAD-A04C-D1F61B970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677964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graphicFrame>
        <p:nvGraphicFramePr>
          <p:cNvPr id="68" name="표 15">
            <a:extLst>
              <a:ext uri="{FF2B5EF4-FFF2-40B4-BE49-F238E27FC236}">
                <a16:creationId xmlns:a16="http://schemas.microsoft.com/office/drawing/2014/main" id="{21AEA007-C40C-60B3-0E38-972F8F2BEB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001399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52A8D1B6-322E-F316-A2EC-C91B0353E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285698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70" name="직사각형 69">
            <a:extLst>
              <a:ext uri="{FF2B5EF4-FFF2-40B4-BE49-F238E27FC236}">
                <a16:creationId xmlns:a16="http://schemas.microsoft.com/office/drawing/2014/main" id="{E855F058-87CF-A111-CE4F-ECBF32B38CAB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B43A0F3-AD7A-4427-0FD0-7B33C2F6F9B4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765E9DF-6818-F530-9838-4C25DB7A4C05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736A2BB-3A14-144E-3AD6-3F09A3EDFCF7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0EBC918-1F46-5D25-18BC-85171A26C686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94B7722-2126-7097-B4E4-740175C3E56F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3CFBDE6-0B32-E591-D346-BAD8D0617AAE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운영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4A756FA-28BE-FF94-4825-3345E89338E8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3D9D63C-D612-96D8-20B4-DDDCD1E779E7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관리</a:t>
            </a: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98F0E332-F857-2AA1-6112-2F9FBBCB71F3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0A26D2BE-D904-13D0-FA4D-B085FAD557BE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E000A86A-E045-7B59-B4BC-BDD75FE095A8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24FC92A2-1A99-E5EA-8763-BB7B519CF184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C777968-A4E7-F1DE-A48D-BE11846533BF}"/>
              </a:ext>
            </a:extLst>
          </p:cNvPr>
          <p:cNvSpPr/>
          <p:nvPr/>
        </p:nvSpPr>
        <p:spPr>
          <a:xfrm>
            <a:off x="2929870" y="984360"/>
            <a:ext cx="6177443" cy="55155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4A4D781-4C48-D24E-EEC0-373C420C15D4}"/>
              </a:ext>
            </a:extLst>
          </p:cNvPr>
          <p:cNvSpPr/>
          <p:nvPr/>
        </p:nvSpPr>
        <p:spPr>
          <a:xfrm>
            <a:off x="564217" y="984360"/>
            <a:ext cx="2262804" cy="55155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B27CF7E-AD54-5F24-74FE-49A0EFE7B24C}"/>
              </a:ext>
            </a:extLst>
          </p:cNvPr>
          <p:cNvSpPr/>
          <p:nvPr/>
        </p:nvSpPr>
        <p:spPr>
          <a:xfrm>
            <a:off x="1214816" y="1098395"/>
            <a:ext cx="762022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충돌</a:t>
            </a: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2C501937-310C-2A16-45FB-49F729572E61}"/>
              </a:ext>
            </a:extLst>
          </p:cNvPr>
          <p:cNvGrpSpPr/>
          <p:nvPr/>
        </p:nvGrpSpPr>
        <p:grpSpPr>
          <a:xfrm>
            <a:off x="1876365" y="1178952"/>
            <a:ext cx="41784" cy="37048"/>
            <a:chOff x="7395066" y="3990095"/>
            <a:chExt cx="41784" cy="37048"/>
          </a:xfrm>
        </p:grpSpPr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A9204B6B-6E96-82DF-35F2-8755084180A9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68465BE6-5C1A-465B-C113-AC90BA2C80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F1176875-131A-21AF-F3F8-C9E3B8771F30}"/>
              </a:ext>
            </a:extLst>
          </p:cNvPr>
          <p:cNvGrpSpPr/>
          <p:nvPr/>
        </p:nvGrpSpPr>
        <p:grpSpPr>
          <a:xfrm>
            <a:off x="2104114" y="1100021"/>
            <a:ext cx="653255" cy="185903"/>
            <a:chOff x="3092989" y="2526963"/>
            <a:chExt cx="705600" cy="185903"/>
          </a:xfrm>
        </p:grpSpPr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3D06458C-7311-382D-6BFA-5139B9569C63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91" name="그래픽 90">
              <a:extLst>
                <a:ext uri="{FF2B5EF4-FFF2-40B4-BE49-F238E27FC236}">
                  <a16:creationId xmlns:a16="http://schemas.microsoft.com/office/drawing/2014/main" id="{3D1177BB-9F9E-7F66-B723-4F0CD37FA0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C957E2F0-49F1-F5A8-B7B5-8C4331075C3B}"/>
              </a:ext>
            </a:extLst>
          </p:cNvPr>
          <p:cNvSpPr>
            <a:spLocks/>
          </p:cNvSpPr>
          <p:nvPr/>
        </p:nvSpPr>
        <p:spPr>
          <a:xfrm>
            <a:off x="633739" y="1475168"/>
            <a:ext cx="2068165" cy="4956112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129B7FB-4415-08DD-61C3-3C5C30B27CB3}"/>
              </a:ext>
            </a:extLst>
          </p:cNvPr>
          <p:cNvSpPr txBox="1"/>
          <p:nvPr/>
        </p:nvSpPr>
        <p:spPr>
          <a:xfrm>
            <a:off x="710850" y="1370188"/>
            <a:ext cx="506023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교량 목록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6A729DB-47D4-D57E-006B-D0ECE357FCB3}"/>
              </a:ext>
            </a:extLst>
          </p:cNvPr>
          <p:cNvSpPr txBox="1"/>
          <p:nvPr/>
        </p:nvSpPr>
        <p:spPr>
          <a:xfrm>
            <a:off x="643603" y="1104417"/>
            <a:ext cx="506023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 err="1"/>
              <a:t>엣지</a:t>
            </a:r>
            <a:r>
              <a:rPr lang="ko-KR" altLang="en-US" sz="800" b="1" dirty="0"/>
              <a:t> 타입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03EB2241-52E1-7FC3-2BB1-EA631B0653A9}"/>
              </a:ext>
            </a:extLst>
          </p:cNvPr>
          <p:cNvSpPr/>
          <p:nvPr/>
        </p:nvSpPr>
        <p:spPr>
          <a:xfrm>
            <a:off x="7786177" y="2743732"/>
            <a:ext cx="1196020" cy="25037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err="1"/>
              <a:t>엣지</a:t>
            </a:r>
            <a:r>
              <a:rPr lang="ko-KR" altLang="en-US" sz="800" dirty="0"/>
              <a:t> 플랫폼 적용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1C4168BD-B936-5ECD-D43A-0A0E3A9731DE}"/>
              </a:ext>
            </a:extLst>
          </p:cNvPr>
          <p:cNvSpPr/>
          <p:nvPr/>
        </p:nvSpPr>
        <p:spPr>
          <a:xfrm>
            <a:off x="3054960" y="2743732"/>
            <a:ext cx="572355" cy="275766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저장</a:t>
            </a: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C09961A3-0EAD-C80E-BD49-934E130AF846}"/>
              </a:ext>
            </a:extLst>
          </p:cNvPr>
          <p:cNvSpPr>
            <a:spLocks/>
          </p:cNvSpPr>
          <p:nvPr/>
        </p:nvSpPr>
        <p:spPr>
          <a:xfrm>
            <a:off x="703262" y="1585632"/>
            <a:ext cx="1920297" cy="712575"/>
          </a:xfrm>
          <a:prstGeom prst="roundRect">
            <a:avLst>
              <a:gd name="adj" fmla="val 1197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04A1AFEF-905A-BB75-0873-22188D198FF0}"/>
              </a:ext>
            </a:extLst>
          </p:cNvPr>
          <p:cNvSpPr>
            <a:spLocks/>
          </p:cNvSpPr>
          <p:nvPr/>
        </p:nvSpPr>
        <p:spPr>
          <a:xfrm>
            <a:off x="763262" y="1652634"/>
            <a:ext cx="603040" cy="580599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5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17098DAA-E0A5-6743-5883-781AD83DB9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798010" y="1717541"/>
            <a:ext cx="543066" cy="450272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TextBox 145">
            <a:extLst>
              <a:ext uri="{FF2B5EF4-FFF2-40B4-BE49-F238E27FC236}">
                <a16:creationId xmlns:a16="http://schemas.microsoft.com/office/drawing/2014/main" id="{0DD657AA-5D05-D875-207C-41D227DDBB00}"/>
              </a:ext>
            </a:extLst>
          </p:cNvPr>
          <p:cNvSpPr txBox="1"/>
          <p:nvPr/>
        </p:nvSpPr>
        <p:spPr>
          <a:xfrm>
            <a:off x="1435824" y="1590048"/>
            <a:ext cx="61031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b="1" dirty="0" err="1"/>
              <a:t>신갈</a:t>
            </a:r>
            <a:r>
              <a:rPr lang="en-US" altLang="ko-KR" sz="800" b="1" dirty="0"/>
              <a:t>JCT</a:t>
            </a:r>
            <a:r>
              <a:rPr lang="ko-KR" altLang="en-US" sz="800" b="1" dirty="0"/>
              <a:t>교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B6F1E1A-E869-D43F-EECE-068948BE20E0}"/>
              </a:ext>
            </a:extLst>
          </p:cNvPr>
          <p:cNvSpPr txBox="1"/>
          <p:nvPr/>
        </p:nvSpPr>
        <p:spPr>
          <a:xfrm>
            <a:off x="1435824" y="1750260"/>
            <a:ext cx="118773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dirty="0"/>
              <a:t>용인시 </a:t>
            </a:r>
            <a:r>
              <a:rPr lang="ko-KR" altLang="en-US" sz="800" dirty="0" err="1"/>
              <a:t>기흥구</a:t>
            </a:r>
            <a:r>
              <a:rPr lang="ko-KR" altLang="en-US" sz="800" dirty="0"/>
              <a:t> 신갈동</a:t>
            </a:r>
          </a:p>
        </p:txBody>
      </p: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8A01AACF-BEBF-F0C6-B3D5-0C5DCA8B06D8}"/>
              </a:ext>
            </a:extLst>
          </p:cNvPr>
          <p:cNvCxnSpPr>
            <a:cxnSpLocks/>
          </p:cNvCxnSpPr>
          <p:nvPr/>
        </p:nvCxnSpPr>
        <p:spPr>
          <a:xfrm>
            <a:off x="1424653" y="1944273"/>
            <a:ext cx="11280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2559E410-6CCD-CEC4-3B4B-146339B868A2}"/>
              </a:ext>
            </a:extLst>
          </p:cNvPr>
          <p:cNvSpPr txBox="1"/>
          <p:nvPr/>
        </p:nvSpPr>
        <p:spPr>
          <a:xfrm>
            <a:off x="1365521" y="2113542"/>
            <a:ext cx="336279" cy="184666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600" dirty="0"/>
              <a:t>CCTV</a:t>
            </a:r>
            <a:endParaRPr lang="ko-KR" altLang="en-US" sz="6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D6A14B0-AD1F-9956-1867-A8AC4CCA0299}"/>
              </a:ext>
            </a:extLst>
          </p:cNvPr>
          <p:cNvSpPr txBox="1"/>
          <p:nvPr/>
        </p:nvSpPr>
        <p:spPr>
          <a:xfrm>
            <a:off x="1664910" y="1981366"/>
            <a:ext cx="215073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pic>
        <p:nvPicPr>
          <p:cNvPr id="151" name="Picture 4" descr="Cctv 카메라 - 다운로드 무료 아이콘">
            <a:extLst>
              <a:ext uri="{FF2B5EF4-FFF2-40B4-BE49-F238E27FC236}">
                <a16:creationId xmlns:a16="http://schemas.microsoft.com/office/drawing/2014/main" id="{74378B44-7BC4-4A2E-043D-70B9C1C735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19" b="12657"/>
          <a:stretch/>
        </p:blipFill>
        <p:spPr bwMode="auto">
          <a:xfrm>
            <a:off x="1422277" y="1986228"/>
            <a:ext cx="243885" cy="18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그림 151" descr="차량, 교통, 육상 차량, 트럭이(가) 표시된 사진&#10;&#10;자동 생성된 설명">
            <a:extLst>
              <a:ext uri="{FF2B5EF4-FFF2-40B4-BE49-F238E27FC236}">
                <a16:creationId xmlns:a16="http://schemas.microsoft.com/office/drawing/2014/main" id="{2CAE9121-ED0D-DDF9-B218-846558C7F1B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15" r="43654" b="15442"/>
          <a:stretch/>
        </p:blipFill>
        <p:spPr>
          <a:xfrm>
            <a:off x="1061087" y="1959310"/>
            <a:ext cx="239873" cy="174936"/>
          </a:xfrm>
          <a:prstGeom prst="rect">
            <a:avLst/>
          </a:prstGeom>
        </p:spPr>
      </p:pic>
      <p:pic>
        <p:nvPicPr>
          <p:cNvPr id="153" name="Picture 10" descr="Accelerometer - User Interface &amp; Gesture Icons">
            <a:extLst>
              <a:ext uri="{FF2B5EF4-FFF2-40B4-BE49-F238E27FC236}">
                <a16:creationId xmlns:a16="http://schemas.microsoft.com/office/drawing/2014/main" id="{2D202BD6-EE7C-1787-C451-B9F39968B8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7" t="3863" r="9718" b="7120"/>
          <a:stretch/>
        </p:blipFill>
        <p:spPr bwMode="auto">
          <a:xfrm>
            <a:off x="1941019" y="1963084"/>
            <a:ext cx="185340" cy="20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F7D33203-1482-0E7E-0A71-03E559D3D745}"/>
              </a:ext>
            </a:extLst>
          </p:cNvPr>
          <p:cNvSpPr txBox="1"/>
          <p:nvPr/>
        </p:nvSpPr>
        <p:spPr>
          <a:xfrm>
            <a:off x="1840450" y="2113542"/>
            <a:ext cx="385992" cy="184666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600" dirty="0"/>
              <a:t>가속도계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6241F2C-38A9-B68E-A459-41D08AB32A79}"/>
              </a:ext>
            </a:extLst>
          </p:cNvPr>
          <p:cNvSpPr txBox="1"/>
          <p:nvPr/>
        </p:nvSpPr>
        <p:spPr>
          <a:xfrm>
            <a:off x="2187395" y="1981366"/>
            <a:ext cx="215073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156" name="사각형: 둥근 모서리 155">
            <a:extLst>
              <a:ext uri="{FF2B5EF4-FFF2-40B4-BE49-F238E27FC236}">
                <a16:creationId xmlns:a16="http://schemas.microsoft.com/office/drawing/2014/main" id="{FD239F26-6E7B-A770-22D1-C96FD186059E}"/>
              </a:ext>
            </a:extLst>
          </p:cNvPr>
          <p:cNvSpPr>
            <a:spLocks/>
          </p:cNvSpPr>
          <p:nvPr/>
        </p:nvSpPr>
        <p:spPr>
          <a:xfrm>
            <a:off x="3016443" y="1082001"/>
            <a:ext cx="5965754" cy="1564090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A54DE66B-77F7-52B0-72EF-9F96BAD4B1AA}"/>
              </a:ext>
            </a:extLst>
          </p:cNvPr>
          <p:cNvSpPr/>
          <p:nvPr/>
        </p:nvSpPr>
        <p:spPr>
          <a:xfrm>
            <a:off x="3076065" y="1229304"/>
            <a:ext cx="107355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 Axis Event Threshold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6E977EB5-6C85-51BD-E1D4-E6EC9E6E9F65}"/>
              </a:ext>
            </a:extLst>
          </p:cNvPr>
          <p:cNvSpPr/>
          <p:nvPr/>
        </p:nvSpPr>
        <p:spPr>
          <a:xfrm>
            <a:off x="4149616" y="1229304"/>
            <a:ext cx="38389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20.0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0AFC8E67-A00E-2476-3E2E-9BEA62F533B7}"/>
              </a:ext>
            </a:extLst>
          </p:cNvPr>
          <p:cNvSpPr/>
          <p:nvPr/>
        </p:nvSpPr>
        <p:spPr>
          <a:xfrm>
            <a:off x="3076065" y="1484326"/>
            <a:ext cx="11954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 Axis Event Threshold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2AAF4104-1DB4-5D06-3F36-76ECDC993256}"/>
              </a:ext>
            </a:extLst>
          </p:cNvPr>
          <p:cNvSpPr/>
          <p:nvPr/>
        </p:nvSpPr>
        <p:spPr>
          <a:xfrm>
            <a:off x="4149616" y="1484326"/>
            <a:ext cx="38389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20.0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83D48462-7246-36FE-1B48-B1E52549271E}"/>
              </a:ext>
            </a:extLst>
          </p:cNvPr>
          <p:cNvSpPr/>
          <p:nvPr/>
        </p:nvSpPr>
        <p:spPr>
          <a:xfrm>
            <a:off x="3076065" y="1739348"/>
            <a:ext cx="11954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 Axis Event Threshold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0108C911-5751-AB96-B703-D35977401AE6}"/>
              </a:ext>
            </a:extLst>
          </p:cNvPr>
          <p:cNvSpPr/>
          <p:nvPr/>
        </p:nvSpPr>
        <p:spPr>
          <a:xfrm>
            <a:off x="4149616" y="1739348"/>
            <a:ext cx="38389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20.0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2EEC9202-B793-F218-3B6F-B33622917C3A}"/>
              </a:ext>
            </a:extLst>
          </p:cNvPr>
          <p:cNvSpPr/>
          <p:nvPr/>
        </p:nvSpPr>
        <p:spPr>
          <a:xfrm>
            <a:off x="3076065" y="2034123"/>
            <a:ext cx="11954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오래된 녹화파일 지우기</a:t>
            </a: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845576B3-D16C-7FEF-2D02-3A975D316E1A}"/>
              </a:ext>
            </a:extLst>
          </p:cNvPr>
          <p:cNvSpPr/>
          <p:nvPr/>
        </p:nvSpPr>
        <p:spPr>
          <a:xfrm>
            <a:off x="4173798" y="2034123"/>
            <a:ext cx="251158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5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A98A8EF9-689D-15B6-94D7-78C8343044F9}"/>
              </a:ext>
            </a:extLst>
          </p:cNvPr>
          <p:cNvSpPr/>
          <p:nvPr/>
        </p:nvSpPr>
        <p:spPr>
          <a:xfrm>
            <a:off x="4424115" y="2034123"/>
            <a:ext cx="11954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일 이전 영상</a:t>
            </a: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E5E663D8-C285-8351-B295-39C9CDE76E63}"/>
              </a:ext>
            </a:extLst>
          </p:cNvPr>
          <p:cNvSpPr/>
          <p:nvPr/>
        </p:nvSpPr>
        <p:spPr>
          <a:xfrm>
            <a:off x="3076065" y="2338355"/>
            <a:ext cx="11954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충돌 영상 녹화 길이</a:t>
            </a: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DE5CC524-BD9B-4FCC-9BCC-6E5D0A76115F}"/>
              </a:ext>
            </a:extLst>
          </p:cNvPr>
          <p:cNvSpPr/>
          <p:nvPr/>
        </p:nvSpPr>
        <p:spPr>
          <a:xfrm>
            <a:off x="4173798" y="2338355"/>
            <a:ext cx="251158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20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F8CC67F3-EE32-3324-0F22-E665A7B8CAD3}"/>
              </a:ext>
            </a:extLst>
          </p:cNvPr>
          <p:cNvSpPr/>
          <p:nvPr/>
        </p:nvSpPr>
        <p:spPr>
          <a:xfrm>
            <a:off x="4424115" y="2338355"/>
            <a:ext cx="11954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C8DE6E-818B-9A2B-CD91-87814577F75C}"/>
              </a:ext>
            </a:extLst>
          </p:cNvPr>
          <p:cNvSpPr/>
          <p:nvPr/>
        </p:nvSpPr>
        <p:spPr>
          <a:xfrm>
            <a:off x="2706130" y="1475168"/>
            <a:ext cx="45719" cy="4956112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FEA2685-7007-3BBC-302C-ECE5791F09FE}"/>
              </a:ext>
            </a:extLst>
          </p:cNvPr>
          <p:cNvSpPr/>
          <p:nvPr/>
        </p:nvSpPr>
        <p:spPr>
          <a:xfrm>
            <a:off x="2705111" y="1484326"/>
            <a:ext cx="45719" cy="330324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385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3BB65C2-C390-A962-5223-CED7FC470B9E}"/>
              </a:ext>
            </a:extLst>
          </p:cNvPr>
          <p:cNvSpPr txBox="1">
            <a:spLocks/>
          </p:cNvSpPr>
          <p:nvPr/>
        </p:nvSpPr>
        <p:spPr>
          <a:xfrm>
            <a:off x="588346" y="25876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종합현황</a:t>
            </a:r>
          </a:p>
        </p:txBody>
      </p:sp>
    </p:spTree>
    <p:extLst>
      <p:ext uri="{BB962C8B-B14F-4D97-AF65-F5344CB8AC3E}">
        <p14:creationId xmlns:p14="http://schemas.microsoft.com/office/powerpoint/2010/main" val="23505801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CA302E2-3839-92BD-4A2F-2236DF5D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7627"/>
            <a:ext cx="10515600" cy="1325563"/>
          </a:xfrm>
        </p:spPr>
        <p:txBody>
          <a:bodyPr/>
          <a:lstStyle/>
          <a:p>
            <a:r>
              <a:rPr lang="ko-KR" altLang="en-US" dirty="0"/>
              <a:t>시스템관리</a:t>
            </a:r>
            <a:r>
              <a:rPr lang="en-US" altLang="ko-KR" dirty="0"/>
              <a:t>-</a:t>
            </a:r>
            <a:r>
              <a:rPr lang="ko-KR" altLang="en-US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37509168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791018C-44BD-57D4-5ECD-7B35519434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F-050101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577715-7D56-9111-7C36-7CE9F6E863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7F18B3-FF19-9B0B-4AED-5F60E924381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2024-02-21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CC5B0A-D43E-3E10-FE93-DF6D2AC7C66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51</a:t>
            </a:fld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BF6775F-9820-6D18-F555-3A4B85BEE651}"/>
              </a:ext>
            </a:extLst>
          </p:cNvPr>
          <p:cNvSpPr>
            <a:spLocks/>
          </p:cNvSpPr>
          <p:nvPr/>
        </p:nvSpPr>
        <p:spPr>
          <a:xfrm>
            <a:off x="3478960" y="2932380"/>
            <a:ext cx="2617040" cy="1341170"/>
          </a:xfrm>
          <a:prstGeom prst="roundRect">
            <a:avLst>
              <a:gd name="adj" fmla="val 0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7C7695-9D0F-91B2-5709-5A89DC4BFE05}"/>
              </a:ext>
            </a:extLst>
          </p:cNvPr>
          <p:cNvSpPr txBox="1"/>
          <p:nvPr/>
        </p:nvSpPr>
        <p:spPr>
          <a:xfrm>
            <a:off x="3478960" y="2716934"/>
            <a:ext cx="71069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시스템 로그인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C7FDF30-1751-B899-5350-592E2250C059}"/>
              </a:ext>
            </a:extLst>
          </p:cNvPr>
          <p:cNvSpPr>
            <a:spLocks/>
          </p:cNvSpPr>
          <p:nvPr/>
        </p:nvSpPr>
        <p:spPr>
          <a:xfrm>
            <a:off x="3478960" y="2671860"/>
            <a:ext cx="2617040" cy="260520"/>
          </a:xfrm>
          <a:prstGeom prst="roundRect">
            <a:avLst>
              <a:gd name="adj" fmla="val 3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587E26C-DBA3-8ADE-161E-D0C8434E4555}"/>
              </a:ext>
            </a:extLst>
          </p:cNvPr>
          <p:cNvSpPr>
            <a:spLocks/>
          </p:cNvSpPr>
          <p:nvPr/>
        </p:nvSpPr>
        <p:spPr>
          <a:xfrm>
            <a:off x="5863229" y="2719386"/>
            <a:ext cx="197818" cy="165468"/>
          </a:xfrm>
          <a:prstGeom prst="roundRect">
            <a:avLst>
              <a:gd name="adj" fmla="val 0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X</a:t>
            </a:r>
            <a:endParaRPr lang="ko-KR" altLang="en-US" sz="105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076D28A-6E40-4D3D-5861-4F5803572C39}"/>
              </a:ext>
            </a:extLst>
          </p:cNvPr>
          <p:cNvSpPr>
            <a:spLocks/>
          </p:cNvSpPr>
          <p:nvPr/>
        </p:nvSpPr>
        <p:spPr>
          <a:xfrm>
            <a:off x="3566007" y="3091316"/>
            <a:ext cx="2441093" cy="756784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043F15-53CE-EF59-C4D4-FBE950C1CD8C}"/>
              </a:ext>
            </a:extLst>
          </p:cNvPr>
          <p:cNvSpPr/>
          <p:nvPr/>
        </p:nvSpPr>
        <p:spPr>
          <a:xfrm>
            <a:off x="3625629" y="3238619"/>
            <a:ext cx="922937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사용자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 (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사번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A7DB56C-9C21-4FAB-204B-ACFDF1950141}"/>
              </a:ext>
            </a:extLst>
          </p:cNvPr>
          <p:cNvSpPr/>
          <p:nvPr/>
        </p:nvSpPr>
        <p:spPr>
          <a:xfrm>
            <a:off x="3625629" y="3493641"/>
            <a:ext cx="11954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77F083-C63D-D2DC-9C82-5CC44C8B1274}"/>
              </a:ext>
            </a:extLst>
          </p:cNvPr>
          <p:cNvSpPr txBox="1"/>
          <p:nvPr/>
        </p:nvSpPr>
        <p:spPr>
          <a:xfrm>
            <a:off x="3603261" y="2975221"/>
            <a:ext cx="646339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이벤트</a:t>
            </a:r>
            <a:r>
              <a:rPr lang="en-US" altLang="ko-KR" sz="800" b="1" dirty="0"/>
              <a:t> </a:t>
            </a:r>
            <a:r>
              <a:rPr lang="ko-KR" altLang="en-US" sz="800" b="1" dirty="0"/>
              <a:t>설정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D4601C6-E63C-1A20-0EF6-6CB709DDF366}"/>
              </a:ext>
            </a:extLst>
          </p:cNvPr>
          <p:cNvSpPr/>
          <p:nvPr/>
        </p:nvSpPr>
        <p:spPr>
          <a:xfrm>
            <a:off x="5434745" y="3927934"/>
            <a:ext cx="572355" cy="275766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확인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F02F9AF-4629-B291-FF23-384FA034ED50}"/>
              </a:ext>
            </a:extLst>
          </p:cNvPr>
          <p:cNvSpPr/>
          <p:nvPr/>
        </p:nvSpPr>
        <p:spPr>
          <a:xfrm>
            <a:off x="4548566" y="3238619"/>
            <a:ext cx="1356934" cy="2154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1234567890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BCAE2DB-B1A2-41CC-32E5-1BE9C71B6ABF}"/>
              </a:ext>
            </a:extLst>
          </p:cNvPr>
          <p:cNvSpPr/>
          <p:nvPr/>
        </p:nvSpPr>
        <p:spPr>
          <a:xfrm>
            <a:off x="4548566" y="3488552"/>
            <a:ext cx="1356934" cy="2154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*********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6805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CC3F6C8-FAE2-B8DF-39F0-FE5F723D9F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BB9C82-2F47-68F3-6E57-C0AA143540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B5D310-DC5E-2C3A-D495-D4D43A012D7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2024-02-21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86DA14-7607-95BA-CC0F-84FD6F4F418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52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894EB9-34FF-DF71-AAC2-4ECAFC4BF892}"/>
              </a:ext>
            </a:extLst>
          </p:cNvPr>
          <p:cNvSpPr txBox="1"/>
          <p:nvPr/>
        </p:nvSpPr>
        <p:spPr>
          <a:xfrm>
            <a:off x="853440" y="1458248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[2024-02-21 09:14:02.994]</a:t>
            </a:r>
          </a:p>
          <a:p>
            <a:r>
              <a:rPr lang="ko-KR" altLang="en-US" sz="800" dirty="0"/>
              <a:t>          Ch1      Ch2      Ch3      Ch4      Ch5</a:t>
            </a:r>
          </a:p>
          <a:p>
            <a:r>
              <a:rPr lang="ko-KR" altLang="en-US" sz="800" dirty="0" err="1"/>
              <a:t>mean</a:t>
            </a:r>
            <a:r>
              <a:rPr lang="ko-KR" altLang="en-US" sz="800" dirty="0"/>
              <a:t>  2512817  2461052  2812074  2064917  2299436</a:t>
            </a:r>
          </a:p>
          <a:p>
            <a:r>
              <a:rPr lang="ko-KR" altLang="en-US" sz="800" dirty="0" err="1"/>
              <a:t>min</a:t>
            </a:r>
            <a:r>
              <a:rPr lang="ko-KR" altLang="en-US" sz="800" dirty="0"/>
              <a:t>   2510895  2459214  2810388  2062586  2297385</a:t>
            </a:r>
          </a:p>
          <a:p>
            <a:r>
              <a:rPr lang="ko-KR" altLang="en-US" sz="800" dirty="0" err="1"/>
              <a:t>max</a:t>
            </a:r>
            <a:r>
              <a:rPr lang="ko-KR" altLang="en-US" sz="800" dirty="0"/>
              <a:t>   2515595  2463664  2815549  2067526  2302614</a:t>
            </a:r>
          </a:p>
          <a:p>
            <a:r>
              <a:rPr lang="ko-KR" altLang="en-US" sz="800" dirty="0" err="1"/>
              <a:t>std</a:t>
            </a:r>
            <a:r>
              <a:rPr lang="ko-KR" altLang="en-US" sz="800" dirty="0"/>
              <a:t>       455      474      426      474      434</a:t>
            </a:r>
          </a:p>
          <a:p>
            <a:endParaRPr lang="ko-KR" altLang="en-US" sz="800" dirty="0"/>
          </a:p>
          <a:p>
            <a:r>
              <a:rPr lang="ko-KR" altLang="en-US" sz="800" dirty="0"/>
              <a:t>[2024-02-21 09:14:03.025] </a:t>
            </a:r>
            <a:r>
              <a:rPr lang="ko-KR" altLang="en-US" sz="800" dirty="0" err="1"/>
              <a:t>Delete</a:t>
            </a:r>
            <a:r>
              <a:rPr lang="ko-KR" altLang="en-US" sz="800" dirty="0"/>
              <a:t> Logger_23.09.05_202402210910.csv</a:t>
            </a:r>
          </a:p>
          <a:p>
            <a:r>
              <a:rPr lang="ko-KR" altLang="en-US" sz="800" dirty="0"/>
              <a:t>[2024-02-21 09:14:03.041] </a:t>
            </a:r>
            <a:r>
              <a:rPr lang="ko-KR" altLang="en-US" sz="800" dirty="0" err="1"/>
              <a:t>Raw</a:t>
            </a:r>
            <a:r>
              <a:rPr lang="ko-KR" altLang="en-US" sz="800" dirty="0"/>
              <a:t> </a:t>
            </a:r>
            <a:r>
              <a:rPr lang="ko-KR" altLang="en-US" sz="800" dirty="0" err="1"/>
              <a:t>Run</a:t>
            </a:r>
            <a:r>
              <a:rPr lang="ko-KR" altLang="en-US" sz="800" dirty="0"/>
              <a:t> </a:t>
            </a:r>
            <a:r>
              <a:rPr lang="ko-KR" altLang="en-US" sz="800" dirty="0" err="1"/>
              <a:t>time</a:t>
            </a:r>
            <a:r>
              <a:rPr lang="ko-KR" altLang="en-US" sz="800" dirty="0"/>
              <a:t>: 2978 </a:t>
            </a:r>
            <a:r>
              <a:rPr lang="ko-KR" altLang="en-US" sz="800" dirty="0" err="1"/>
              <a:t>msec</a:t>
            </a:r>
            <a:endParaRPr lang="ko-KR" altLang="en-US" sz="800" dirty="0"/>
          </a:p>
          <a:p>
            <a:r>
              <a:rPr lang="ko-KR" altLang="en-US" sz="800" dirty="0"/>
              <a:t>[2024-02-21 09:14:03.056] ======================================================</a:t>
            </a:r>
          </a:p>
          <a:p>
            <a:r>
              <a:rPr lang="ko-KR" altLang="en-US" sz="800" dirty="0"/>
              <a:t>[2024-02-21 09:14:03.087] </a:t>
            </a:r>
            <a:r>
              <a:rPr lang="ko-KR" altLang="en-US" sz="800" dirty="0" err="1"/>
              <a:t>Start</a:t>
            </a:r>
            <a:r>
              <a:rPr lang="ko-KR" altLang="en-US" sz="800" dirty="0"/>
              <a:t> </a:t>
            </a:r>
            <a:r>
              <a:rPr lang="ko-KR" altLang="en-US" sz="800" dirty="0" err="1"/>
              <a:t>Tilt</a:t>
            </a:r>
            <a:r>
              <a:rPr lang="ko-KR" altLang="en-US" sz="800" dirty="0"/>
              <a:t> Logger_23.09.05_202402210910_analysisdata.csv</a:t>
            </a:r>
          </a:p>
          <a:p>
            <a:r>
              <a:rPr lang="ko-KR" altLang="en-US" sz="800" dirty="0" err="1"/>
              <a:t>ThreadDoWork</a:t>
            </a:r>
            <a:r>
              <a:rPr lang="ko-KR" altLang="en-US" sz="800" dirty="0"/>
              <a:t> </a:t>
            </a:r>
            <a:r>
              <a:rPr lang="ko-KR" altLang="en-US" sz="800" dirty="0" err="1"/>
              <a:t>send</a:t>
            </a:r>
            <a:r>
              <a:rPr lang="ko-KR" altLang="en-US" sz="800" dirty="0"/>
              <a:t> </a:t>
            </a:r>
            <a:r>
              <a:rPr lang="ko-KR" altLang="en-US" sz="800" dirty="0" err="1"/>
              <a:t>raw</a:t>
            </a:r>
            <a:r>
              <a:rPr lang="ko-KR" altLang="en-US" sz="800" dirty="0"/>
              <a:t> </a:t>
            </a:r>
            <a:r>
              <a:rPr lang="ko-KR" altLang="en-US" sz="800" dirty="0" err="1"/>
              <a:t>list</a:t>
            </a:r>
            <a:r>
              <a:rPr lang="ko-KR" altLang="en-US" sz="800" dirty="0"/>
              <a:t> </a:t>
            </a:r>
            <a:r>
              <a:rPr lang="ko-KR" altLang="en-US" sz="800" dirty="0" err="1"/>
              <a:t>count</a:t>
            </a:r>
            <a:r>
              <a:rPr lang="ko-KR" altLang="en-US" sz="800" dirty="0"/>
              <a:t>: 1</a:t>
            </a:r>
          </a:p>
          <a:p>
            <a:r>
              <a:rPr lang="ko-KR" altLang="en-US" sz="800" dirty="0"/>
              <a:t>[2024-02-21 09:14:05.884]</a:t>
            </a:r>
          </a:p>
          <a:p>
            <a:r>
              <a:rPr lang="ko-KR" altLang="en-US" sz="800" dirty="0"/>
              <a:t>           </a:t>
            </a:r>
            <a:r>
              <a:rPr lang="ko-KR" altLang="en-US" sz="800" dirty="0" err="1"/>
              <a:t>time</a:t>
            </a:r>
            <a:r>
              <a:rPr lang="ko-KR" altLang="en-US" sz="800" dirty="0"/>
              <a:t>   tilt1  tilt2  tilt3  tilt4   tilt5     disp1     disp2     disp3</a:t>
            </a:r>
          </a:p>
          <a:p>
            <a:r>
              <a:rPr lang="ko-KR" altLang="en-US" sz="800" dirty="0" err="1"/>
              <a:t>mean</a:t>
            </a:r>
            <a:r>
              <a:rPr lang="ko-KR" altLang="en-US" sz="800" dirty="0"/>
              <a:t>  299995000   99979  11802   5829 -19356 -103853 -32354832 -36250583 -35913729</a:t>
            </a:r>
          </a:p>
          <a:p>
            <a:r>
              <a:rPr lang="ko-KR" altLang="en-US" sz="800" dirty="0" err="1"/>
              <a:t>min</a:t>
            </a:r>
            <a:r>
              <a:rPr lang="ko-KR" altLang="en-US" sz="800" dirty="0"/>
              <a:t>           0   88876   4460   -906 -28670 -112049 -37686638 -43805384 -40307489</a:t>
            </a:r>
          </a:p>
          <a:p>
            <a:r>
              <a:rPr lang="ko-KR" altLang="en-US" sz="800" dirty="0" err="1"/>
              <a:t>max</a:t>
            </a:r>
            <a:r>
              <a:rPr lang="ko-KR" altLang="en-US" sz="800" dirty="0"/>
              <a:t>   599990000  107663  22238  19713  -8933  -91157 -28063119 -31251345 -32202229</a:t>
            </a:r>
          </a:p>
          <a:p>
            <a:r>
              <a:rPr lang="ko-KR" altLang="en-US" sz="800" dirty="0" err="1"/>
              <a:t>std</a:t>
            </a:r>
            <a:r>
              <a:rPr lang="ko-KR" altLang="en-US" sz="800" dirty="0"/>
              <a:t>   173206524    1821   1894   1704   1894    1736    980235   1336671    834122</a:t>
            </a:r>
          </a:p>
        </p:txBody>
      </p:sp>
    </p:spTree>
    <p:extLst>
      <p:ext uri="{BB962C8B-B14F-4D97-AF65-F5344CB8AC3E}">
        <p14:creationId xmlns:p14="http://schemas.microsoft.com/office/powerpoint/2010/main" val="1006182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54" name="직선 연결선 2153">
            <a:extLst>
              <a:ext uri="{FF2B5EF4-FFF2-40B4-BE49-F238E27FC236}">
                <a16:creationId xmlns:a16="http://schemas.microsoft.com/office/drawing/2014/main" id="{DBE7F9E8-0996-A913-0F76-0C45CCB93BD7}"/>
              </a:ext>
            </a:extLst>
          </p:cNvPr>
          <p:cNvCxnSpPr>
            <a:cxnSpLocks/>
          </p:cNvCxnSpPr>
          <p:nvPr/>
        </p:nvCxnSpPr>
        <p:spPr>
          <a:xfrm>
            <a:off x="3654707" y="6021471"/>
            <a:ext cx="0" cy="157877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2" name="직선 연결선 2141">
            <a:extLst>
              <a:ext uri="{FF2B5EF4-FFF2-40B4-BE49-F238E27FC236}">
                <a16:creationId xmlns:a16="http://schemas.microsoft.com/office/drawing/2014/main" id="{F9B3695B-CFFD-CA10-7A5F-752F6DBE85DF}"/>
              </a:ext>
            </a:extLst>
          </p:cNvPr>
          <p:cNvCxnSpPr>
            <a:cxnSpLocks/>
          </p:cNvCxnSpPr>
          <p:nvPr/>
        </p:nvCxnSpPr>
        <p:spPr>
          <a:xfrm>
            <a:off x="3434008" y="5958316"/>
            <a:ext cx="13393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7" name="직선 연결선 2136">
            <a:extLst>
              <a:ext uri="{FF2B5EF4-FFF2-40B4-BE49-F238E27FC236}">
                <a16:creationId xmlns:a16="http://schemas.microsoft.com/office/drawing/2014/main" id="{0C46705F-DE51-05FA-3C5C-6F7DEF5983F0}"/>
              </a:ext>
            </a:extLst>
          </p:cNvPr>
          <p:cNvCxnSpPr>
            <a:cxnSpLocks/>
          </p:cNvCxnSpPr>
          <p:nvPr/>
        </p:nvCxnSpPr>
        <p:spPr>
          <a:xfrm flipV="1">
            <a:off x="3769561" y="5775161"/>
            <a:ext cx="59387" cy="59533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62C09FE-04EC-0B84-B86E-EDEAFC2EEA62}"/>
              </a:ext>
            </a:extLst>
          </p:cNvPr>
          <p:cNvSpPr>
            <a:spLocks/>
          </p:cNvSpPr>
          <p:nvPr/>
        </p:nvSpPr>
        <p:spPr>
          <a:xfrm>
            <a:off x="3068179" y="873403"/>
            <a:ext cx="6060706" cy="5619476"/>
          </a:xfrm>
          <a:prstGeom prst="roundRect">
            <a:avLst>
              <a:gd name="adj" fmla="val 1719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3FC421A-3356-BF4C-2119-CE5A840317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F-010101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C97DD6-BAEF-A5E7-216D-B545B1DA97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대시보드</a:t>
            </a:r>
            <a:r>
              <a:rPr lang="en-US" altLang="ko-KR" dirty="0"/>
              <a:t>-</a:t>
            </a:r>
            <a:r>
              <a:rPr lang="ko-KR" altLang="en-US" dirty="0"/>
              <a:t>종합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DB648D-971B-D1B9-9A15-7FF3FCD520E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2024-02-21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3EF1EE-FC94-E716-1AA1-CC3F8F34CD9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6</a:t>
            </a:fld>
            <a:endParaRPr lang="ko-KR" altLang="en-US"/>
          </a:p>
        </p:txBody>
      </p:sp>
      <p:graphicFrame>
        <p:nvGraphicFramePr>
          <p:cNvPr id="7" name="표 15">
            <a:extLst>
              <a:ext uri="{FF2B5EF4-FFF2-40B4-BE49-F238E27FC236}">
                <a16:creationId xmlns:a16="http://schemas.microsoft.com/office/drawing/2014/main" id="{E7613047-035F-45EF-22A1-0D8B9A814F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284833"/>
              </p:ext>
            </p:extLst>
          </p:nvPr>
        </p:nvGraphicFramePr>
        <p:xfrm>
          <a:off x="9463530" y="533911"/>
          <a:ext cx="2404668" cy="3173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/>
                        <a:t>1</a:t>
                      </a:r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- </a:t>
                      </a:r>
                      <a:r>
                        <a:rPr lang="ko-KR" altLang="en-US" sz="700" dirty="0"/>
                        <a:t>지도 및 교량위치</a:t>
                      </a:r>
                      <a:r>
                        <a:rPr lang="en-US" altLang="ko-KR" sz="700" dirty="0"/>
                        <a:t>,</a:t>
                      </a:r>
                      <a:r>
                        <a:rPr lang="ko-KR" altLang="en-US" sz="700" dirty="0"/>
                        <a:t> 상태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이벤트 아이콘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/>
                        <a:t>2</a:t>
                      </a:r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- </a:t>
                      </a:r>
                      <a:r>
                        <a:rPr lang="ko-KR" altLang="en-US" sz="700" dirty="0" err="1"/>
                        <a:t>로거</a:t>
                      </a:r>
                      <a:r>
                        <a:rPr lang="ko-KR" altLang="en-US" sz="700" dirty="0"/>
                        <a:t> 통신상태 및 로그 데이터 파일 생성 상태</a:t>
                      </a:r>
                      <a:endParaRPr lang="en-US" altLang="ko-KR" sz="700" dirty="0"/>
                    </a:p>
                    <a:p>
                      <a:pPr latinLnBrk="1"/>
                      <a:r>
                        <a:rPr lang="en-US" altLang="ko-KR" sz="700" dirty="0"/>
                        <a:t>- </a:t>
                      </a:r>
                      <a:r>
                        <a:rPr lang="ko-KR" altLang="en-US" sz="700" dirty="0"/>
                        <a:t>분석 집계 및 교량 상태 요약 표시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/>
                        <a:t>3</a:t>
                      </a:r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- </a:t>
                      </a:r>
                      <a:r>
                        <a:rPr lang="ko-KR" altLang="en-US" sz="700" dirty="0"/>
                        <a:t>경계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발생 집계 정보</a:t>
                      </a:r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검출 위치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검출 크기 등</a:t>
                      </a:r>
                      <a:r>
                        <a:rPr lang="en-US" altLang="ko-KR" sz="700" dirty="0"/>
                        <a:t>)</a:t>
                      </a:r>
                    </a:p>
                    <a:p>
                      <a:pPr latinLnBrk="1"/>
                      <a:r>
                        <a:rPr lang="en-US" altLang="ko-KR" sz="700" dirty="0"/>
                        <a:t>- CCTV </a:t>
                      </a:r>
                      <a:r>
                        <a:rPr lang="ko-KR" altLang="en-US" sz="700" dirty="0"/>
                        <a:t>등 상태 요약 표시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/>
                        <a:t>4</a:t>
                      </a:r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/>
                        <a:t>- </a:t>
                      </a:r>
                      <a:r>
                        <a:rPr lang="ko-KR" altLang="en-US" sz="700" dirty="0"/>
                        <a:t>경계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발생 집계 정보</a:t>
                      </a:r>
                      <a:endParaRPr lang="en-US" altLang="ko-KR" sz="7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/>
                        <a:t>- CCTV </a:t>
                      </a:r>
                      <a:r>
                        <a:rPr lang="ko-KR" altLang="en-US" sz="700" dirty="0"/>
                        <a:t>등 상태 요약 표시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/>
                        <a:t>5</a:t>
                      </a:r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실시간 이벤트</a:t>
                      </a:r>
                      <a:r>
                        <a:rPr lang="en-US" altLang="ko-KR" sz="700" dirty="0"/>
                        <a:t>,</a:t>
                      </a:r>
                      <a:r>
                        <a:rPr lang="ko-KR" altLang="en-US" sz="700" dirty="0"/>
                        <a:t> 알람 목록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6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대시보드 선택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6B2C21E-1CCA-DA43-06AA-272DB685F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921960"/>
              </p:ext>
            </p:extLst>
          </p:nvPr>
        </p:nvGraphicFramePr>
        <p:xfrm>
          <a:off x="9463530" y="5227955"/>
          <a:ext cx="2404668" cy="14935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5C447A85-A819-F2D6-093F-0585855BAC87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D24BF5-59E1-E1BA-C8FE-AD151F5EAEF8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782332E-D451-14E1-5AC6-A01FC1D40669}"/>
              </a:ext>
            </a:extLst>
          </p:cNvPr>
          <p:cNvSpPr>
            <a:spLocks/>
          </p:cNvSpPr>
          <p:nvPr/>
        </p:nvSpPr>
        <p:spPr>
          <a:xfrm>
            <a:off x="492569" y="876143"/>
            <a:ext cx="2507648" cy="2761736"/>
          </a:xfrm>
          <a:prstGeom prst="roundRect">
            <a:avLst>
              <a:gd name="adj" fmla="val 1094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50EF7A9-2091-17AA-DB07-F338C6603219}"/>
              </a:ext>
            </a:extLst>
          </p:cNvPr>
          <p:cNvSpPr>
            <a:spLocks/>
          </p:cNvSpPr>
          <p:nvPr/>
        </p:nvSpPr>
        <p:spPr>
          <a:xfrm>
            <a:off x="528480" y="893135"/>
            <a:ext cx="2433638" cy="111918"/>
          </a:xfrm>
          <a:prstGeom prst="roundRect">
            <a:avLst>
              <a:gd name="adj" fmla="val 28753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6B48B39-7BAD-D3A5-54D8-CCE527F9A96B}"/>
              </a:ext>
            </a:extLst>
          </p:cNvPr>
          <p:cNvSpPr>
            <a:spLocks/>
          </p:cNvSpPr>
          <p:nvPr/>
        </p:nvSpPr>
        <p:spPr>
          <a:xfrm>
            <a:off x="528480" y="1022044"/>
            <a:ext cx="2433638" cy="2552378"/>
          </a:xfrm>
          <a:prstGeom prst="roundRect">
            <a:avLst>
              <a:gd name="adj" fmla="val 1943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B2FE855-BD8B-E393-BB24-4E3A2F0513E6}"/>
              </a:ext>
            </a:extLst>
          </p:cNvPr>
          <p:cNvSpPr>
            <a:spLocks/>
          </p:cNvSpPr>
          <p:nvPr/>
        </p:nvSpPr>
        <p:spPr>
          <a:xfrm>
            <a:off x="3134427" y="1047510"/>
            <a:ext cx="5940535" cy="5368158"/>
          </a:xfrm>
          <a:prstGeom prst="roundRect">
            <a:avLst>
              <a:gd name="adj" fmla="val 1393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5E8CE63-4569-CC25-9207-EE4B3EFA1B1E}"/>
              </a:ext>
            </a:extLst>
          </p:cNvPr>
          <p:cNvSpPr>
            <a:spLocks/>
          </p:cNvSpPr>
          <p:nvPr/>
        </p:nvSpPr>
        <p:spPr>
          <a:xfrm>
            <a:off x="3221190" y="3018955"/>
            <a:ext cx="5796429" cy="1600739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514AB8F-1E3A-0E90-D47A-3AAFE8D25E87}"/>
              </a:ext>
            </a:extLst>
          </p:cNvPr>
          <p:cNvSpPr>
            <a:spLocks/>
          </p:cNvSpPr>
          <p:nvPr/>
        </p:nvSpPr>
        <p:spPr>
          <a:xfrm>
            <a:off x="492569" y="3731143"/>
            <a:ext cx="2507648" cy="2761735"/>
          </a:xfrm>
          <a:prstGeom prst="roundRect">
            <a:avLst>
              <a:gd name="adj" fmla="val 1328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그림 47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4D0690C6-BD29-21B3-2883-046C3381E3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7" t="23994" r="29872" b="31679"/>
          <a:stretch/>
        </p:blipFill>
        <p:spPr>
          <a:xfrm>
            <a:off x="524918" y="1022044"/>
            <a:ext cx="2437200" cy="2552379"/>
          </a:xfrm>
          <a:prstGeom prst="roundRect">
            <a:avLst>
              <a:gd name="adj" fmla="val 1964"/>
            </a:avLst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D1FE162E-1C87-B9B4-ADAD-33E96A7E31C7}"/>
              </a:ext>
            </a:extLst>
          </p:cNvPr>
          <p:cNvGrpSpPr>
            <a:grpSpLocks/>
          </p:cNvGrpSpPr>
          <p:nvPr/>
        </p:nvGrpSpPr>
        <p:grpSpPr>
          <a:xfrm>
            <a:off x="1060978" y="2358954"/>
            <a:ext cx="166816" cy="166816"/>
            <a:chOff x="889686" y="2323070"/>
            <a:chExt cx="166816" cy="166816"/>
          </a:xfrm>
        </p:grpSpPr>
        <p:sp>
          <p:nvSpPr>
            <p:cNvPr id="50" name="눈물 방울 49">
              <a:extLst>
                <a:ext uri="{FF2B5EF4-FFF2-40B4-BE49-F238E27FC236}">
                  <a16:creationId xmlns:a16="http://schemas.microsoft.com/office/drawing/2014/main" id="{55DE3370-C324-F61B-6B6E-B215C805FF3D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0171B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9C45519E-5AA0-30AE-5E3C-8E55DAABCE36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52E28BE5-336F-098F-1C92-150B57E341AD}"/>
              </a:ext>
            </a:extLst>
          </p:cNvPr>
          <p:cNvGrpSpPr>
            <a:grpSpLocks/>
          </p:cNvGrpSpPr>
          <p:nvPr/>
        </p:nvGrpSpPr>
        <p:grpSpPr>
          <a:xfrm>
            <a:off x="1473728" y="1739564"/>
            <a:ext cx="166816" cy="166816"/>
            <a:chOff x="889686" y="2323070"/>
            <a:chExt cx="166816" cy="166816"/>
          </a:xfrm>
        </p:grpSpPr>
        <p:sp>
          <p:nvSpPr>
            <p:cNvPr id="53" name="눈물 방울 52">
              <a:extLst>
                <a:ext uri="{FF2B5EF4-FFF2-40B4-BE49-F238E27FC236}">
                  <a16:creationId xmlns:a16="http://schemas.microsoft.com/office/drawing/2014/main" id="{AFBEFB05-D562-9461-322D-B2EC076A1704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0171B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1C75117A-69B7-F366-0E30-E8112DC1F0E5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95B520C3-5CC0-AFCB-F2A2-B8A214918D61}"/>
              </a:ext>
            </a:extLst>
          </p:cNvPr>
          <p:cNvGrpSpPr>
            <a:grpSpLocks/>
          </p:cNvGrpSpPr>
          <p:nvPr/>
        </p:nvGrpSpPr>
        <p:grpSpPr>
          <a:xfrm>
            <a:off x="2026178" y="2901614"/>
            <a:ext cx="166816" cy="166816"/>
            <a:chOff x="889686" y="2323070"/>
            <a:chExt cx="166816" cy="166816"/>
          </a:xfrm>
        </p:grpSpPr>
        <p:sp>
          <p:nvSpPr>
            <p:cNvPr id="56" name="눈물 방울 55">
              <a:extLst>
                <a:ext uri="{FF2B5EF4-FFF2-40B4-BE49-F238E27FC236}">
                  <a16:creationId xmlns:a16="http://schemas.microsoft.com/office/drawing/2014/main" id="{3D1AD84A-7769-14AB-9B06-10D59B5EEF73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FF212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D7591977-D204-275E-0879-72D1C79759F6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B3D8069F-7563-8EC0-57C4-567A9C99D4C1}"/>
              </a:ext>
            </a:extLst>
          </p:cNvPr>
          <p:cNvGrpSpPr>
            <a:grpSpLocks/>
          </p:cNvGrpSpPr>
          <p:nvPr/>
        </p:nvGrpSpPr>
        <p:grpSpPr>
          <a:xfrm>
            <a:off x="2280178" y="1857521"/>
            <a:ext cx="166816" cy="166816"/>
            <a:chOff x="889686" y="2323070"/>
            <a:chExt cx="166816" cy="166816"/>
          </a:xfrm>
        </p:grpSpPr>
        <p:sp>
          <p:nvSpPr>
            <p:cNvPr id="59" name="눈물 방울 58">
              <a:extLst>
                <a:ext uri="{FF2B5EF4-FFF2-40B4-BE49-F238E27FC236}">
                  <a16:creationId xmlns:a16="http://schemas.microsoft.com/office/drawing/2014/main" id="{48D9DAE4-BB95-42C0-9529-D808766665F5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71418B27-553E-2A3A-BE23-1A4DA264C6A5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377D6979-3CAA-6275-1284-59C5C32AED31}"/>
              </a:ext>
            </a:extLst>
          </p:cNvPr>
          <p:cNvSpPr txBox="1">
            <a:spLocks/>
          </p:cNvSpPr>
          <p:nvPr/>
        </p:nvSpPr>
        <p:spPr>
          <a:xfrm>
            <a:off x="586665" y="914320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err="1"/>
              <a:t>검색부</a:t>
            </a:r>
            <a:endParaRPr lang="ko-KR" altLang="en-US" sz="6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7FE9A46-B54E-7582-4F1A-FD780B9C61CE}"/>
              </a:ext>
            </a:extLst>
          </p:cNvPr>
          <p:cNvSpPr txBox="1">
            <a:spLocks/>
          </p:cNvSpPr>
          <p:nvPr/>
        </p:nvSpPr>
        <p:spPr>
          <a:xfrm>
            <a:off x="2327655" y="914320"/>
            <a:ext cx="496931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교량 상태 범례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D9B3D9E-7142-54A4-A5C3-F374799CEB7A}"/>
              </a:ext>
            </a:extLst>
          </p:cNvPr>
          <p:cNvSpPr txBox="1">
            <a:spLocks/>
          </p:cNvSpPr>
          <p:nvPr/>
        </p:nvSpPr>
        <p:spPr>
          <a:xfrm>
            <a:off x="3172757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>
                <a:solidFill>
                  <a:srgbClr val="FF0000"/>
                </a:solidFill>
              </a:rPr>
              <a:t>종합</a:t>
            </a:r>
          </a:p>
        </p:txBody>
      </p:sp>
      <p:sp>
        <p:nvSpPr>
          <p:cNvPr id="2048" name="TextBox 2047">
            <a:extLst>
              <a:ext uri="{FF2B5EF4-FFF2-40B4-BE49-F238E27FC236}">
                <a16:creationId xmlns:a16="http://schemas.microsoft.com/office/drawing/2014/main" id="{7015FA43-7262-5642-09C4-028F14EE7FA7}"/>
              </a:ext>
            </a:extLst>
          </p:cNvPr>
          <p:cNvSpPr txBox="1">
            <a:spLocks/>
          </p:cNvSpPr>
          <p:nvPr/>
        </p:nvSpPr>
        <p:spPr>
          <a:xfrm>
            <a:off x="3221192" y="2908183"/>
            <a:ext cx="496931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화재 감시 현황</a:t>
            </a:r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72223AD6-7FF0-E80A-9AF2-740B1E44C2F4}"/>
              </a:ext>
            </a:extLst>
          </p:cNvPr>
          <p:cNvSpPr txBox="1">
            <a:spLocks/>
          </p:cNvSpPr>
          <p:nvPr/>
        </p:nvSpPr>
        <p:spPr>
          <a:xfrm>
            <a:off x="531702" y="3768024"/>
            <a:ext cx="650819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실시간 이벤트 현황</a:t>
            </a:r>
          </a:p>
        </p:txBody>
      </p:sp>
      <p:sp>
        <p:nvSpPr>
          <p:cNvPr id="2052" name="TextBox 2051">
            <a:extLst>
              <a:ext uri="{FF2B5EF4-FFF2-40B4-BE49-F238E27FC236}">
                <a16:creationId xmlns:a16="http://schemas.microsoft.com/office/drawing/2014/main" id="{CF79FA08-F3AA-2CBA-E9B4-27E2BA8B6C6E}"/>
              </a:ext>
            </a:extLst>
          </p:cNvPr>
          <p:cNvSpPr txBox="1">
            <a:spLocks/>
          </p:cNvSpPr>
          <p:nvPr/>
        </p:nvSpPr>
        <p:spPr>
          <a:xfrm>
            <a:off x="501589" y="67780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로고부</a:t>
            </a:r>
          </a:p>
        </p:txBody>
      </p:sp>
      <p:sp>
        <p:nvSpPr>
          <p:cNvPr id="2053" name="TextBox 2052">
            <a:extLst>
              <a:ext uri="{FF2B5EF4-FFF2-40B4-BE49-F238E27FC236}">
                <a16:creationId xmlns:a16="http://schemas.microsoft.com/office/drawing/2014/main" id="{F9F0B205-D7F6-292C-E42F-7FA1FDDC0294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종합현황</a:t>
            </a:r>
          </a:p>
        </p:txBody>
      </p:sp>
      <p:sp>
        <p:nvSpPr>
          <p:cNvPr id="2056" name="TextBox 2055">
            <a:extLst>
              <a:ext uri="{FF2B5EF4-FFF2-40B4-BE49-F238E27FC236}">
                <a16:creationId xmlns:a16="http://schemas.microsoft.com/office/drawing/2014/main" id="{8BE337CC-465C-2540-D607-573750F0F1DA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알림배치</a:t>
            </a:r>
            <a:endParaRPr lang="ko-KR" altLang="en-US" sz="600" dirty="0"/>
          </a:p>
        </p:txBody>
      </p:sp>
      <p:sp>
        <p:nvSpPr>
          <p:cNvPr id="2057" name="TextBox 2056">
            <a:extLst>
              <a:ext uri="{FF2B5EF4-FFF2-40B4-BE49-F238E27FC236}">
                <a16:creationId xmlns:a16="http://schemas.microsoft.com/office/drawing/2014/main" id="{C324B9B3-3BD1-96F0-CCB8-7FA70D19E801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2058" name="TextBox 2057">
            <a:extLst>
              <a:ext uri="{FF2B5EF4-FFF2-40B4-BE49-F238E27FC236}">
                <a16:creationId xmlns:a16="http://schemas.microsoft.com/office/drawing/2014/main" id="{A2679BD5-792A-4921-1FCD-A83E123304C8}"/>
              </a:ext>
            </a:extLst>
          </p:cNvPr>
          <p:cNvSpPr txBox="1">
            <a:spLocks/>
          </p:cNvSpPr>
          <p:nvPr/>
        </p:nvSpPr>
        <p:spPr>
          <a:xfrm>
            <a:off x="586666" y="1104522"/>
            <a:ext cx="74539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지도 및 아이콘 </a:t>
            </a:r>
            <a:r>
              <a:rPr lang="ko-KR" altLang="en-US" sz="600" err="1"/>
              <a:t>출력부</a:t>
            </a:r>
            <a:endParaRPr lang="ko-KR" altLang="en-US" sz="6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18343C-BA19-1687-98A3-A04E03DE21E9}"/>
              </a:ext>
            </a:extLst>
          </p:cNvPr>
          <p:cNvSpPr txBox="1">
            <a:spLocks/>
          </p:cNvSpPr>
          <p:nvPr/>
        </p:nvSpPr>
        <p:spPr>
          <a:xfrm>
            <a:off x="3510291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/>
              <a:t>노후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12D045-ACA4-FB3A-ED4D-CC63CECE5C92}"/>
              </a:ext>
            </a:extLst>
          </p:cNvPr>
          <p:cNvSpPr txBox="1">
            <a:spLocks/>
          </p:cNvSpPr>
          <p:nvPr/>
        </p:nvSpPr>
        <p:spPr>
          <a:xfrm>
            <a:off x="3844253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/>
              <a:t>화재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91F844-F7CE-92A7-FDCD-6B738C8A9297}"/>
              </a:ext>
            </a:extLst>
          </p:cNvPr>
          <p:cNvSpPr txBox="1">
            <a:spLocks/>
          </p:cNvSpPr>
          <p:nvPr/>
        </p:nvSpPr>
        <p:spPr>
          <a:xfrm>
            <a:off x="4178215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/>
              <a:t>충돌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734566-A4CA-A47F-EE65-3E29B17DFD6C}"/>
              </a:ext>
            </a:extLst>
          </p:cNvPr>
          <p:cNvSpPr>
            <a:spLocks/>
          </p:cNvSpPr>
          <p:nvPr/>
        </p:nvSpPr>
        <p:spPr>
          <a:xfrm>
            <a:off x="3221192" y="1232385"/>
            <a:ext cx="5796428" cy="1563837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54C926F6-9F1D-F8C2-458E-D7C683A71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451127"/>
              </p:ext>
            </p:extLst>
          </p:nvPr>
        </p:nvGraphicFramePr>
        <p:xfrm>
          <a:off x="531702" y="3989453"/>
          <a:ext cx="2430414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3471">
                  <a:extLst>
                    <a:ext uri="{9D8B030D-6E8A-4147-A177-3AD203B41FA5}">
                      <a16:colId xmlns:a16="http://schemas.microsoft.com/office/drawing/2014/main" val="958756103"/>
                    </a:ext>
                  </a:extLst>
                </a:gridCol>
                <a:gridCol w="256995">
                  <a:extLst>
                    <a:ext uri="{9D8B030D-6E8A-4147-A177-3AD203B41FA5}">
                      <a16:colId xmlns:a16="http://schemas.microsoft.com/office/drawing/2014/main" val="3402157753"/>
                    </a:ext>
                  </a:extLst>
                </a:gridCol>
                <a:gridCol w="256995">
                  <a:extLst>
                    <a:ext uri="{9D8B030D-6E8A-4147-A177-3AD203B41FA5}">
                      <a16:colId xmlns:a16="http://schemas.microsoft.com/office/drawing/2014/main" val="296690578"/>
                    </a:ext>
                  </a:extLst>
                </a:gridCol>
                <a:gridCol w="1472953">
                  <a:extLst>
                    <a:ext uri="{9D8B030D-6E8A-4147-A177-3AD203B41FA5}">
                      <a16:colId xmlns:a16="http://schemas.microsoft.com/office/drawing/2014/main" val="1108673781"/>
                    </a:ext>
                  </a:extLst>
                </a:gridCol>
              </a:tblGrid>
              <a:tr h="1226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일시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구분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교량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내용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624430960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01/01 13:04</a:t>
                      </a:r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노후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평촌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 </a:t>
                      </a:r>
                      <a:r>
                        <a:rPr lang="ko-KR" altLang="en-US" sz="700" dirty="0"/>
                        <a:t>이상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839219530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01/01 12:56</a:t>
                      </a:r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화재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대별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 </a:t>
                      </a:r>
                      <a:r>
                        <a:rPr lang="ko-KR" altLang="en-US" sz="700" dirty="0"/>
                        <a:t>화재 없음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646385816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01/01 1219</a:t>
                      </a:r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충돌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/>
                        <a:t>신갈</a:t>
                      </a:r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 </a:t>
                      </a:r>
                      <a:r>
                        <a:rPr lang="ko-KR" altLang="en-US" sz="700" dirty="0"/>
                        <a:t>경계 추정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618477330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016195687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822316845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550900945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15356836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042405784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683151002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185166827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283973779"/>
                  </a:ext>
                </a:extLst>
              </a:tr>
            </a:tbl>
          </a:graphicData>
        </a:graphic>
      </p:graphicFrame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86E93E5-FA39-83E6-71F2-10815AE9B8ED}"/>
              </a:ext>
            </a:extLst>
          </p:cNvPr>
          <p:cNvSpPr/>
          <p:nvPr/>
        </p:nvSpPr>
        <p:spPr>
          <a:xfrm>
            <a:off x="3310601" y="1378539"/>
            <a:ext cx="1809440" cy="1366839"/>
          </a:xfrm>
          <a:prstGeom prst="roundRect">
            <a:avLst>
              <a:gd name="adj" fmla="val 405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24881C-4A23-79F2-AEA7-4EC9E8AAD33D}"/>
              </a:ext>
            </a:extLst>
          </p:cNvPr>
          <p:cNvSpPr txBox="1">
            <a:spLocks/>
          </p:cNvSpPr>
          <p:nvPr/>
        </p:nvSpPr>
        <p:spPr>
          <a:xfrm>
            <a:off x="3315813" y="127546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벌교대교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8CEB881-5D00-BB12-C9D8-A8A0409B400B}"/>
              </a:ext>
            </a:extLst>
          </p:cNvPr>
          <p:cNvSpPr txBox="1">
            <a:spLocks/>
          </p:cNvSpPr>
          <p:nvPr/>
        </p:nvSpPr>
        <p:spPr>
          <a:xfrm>
            <a:off x="3221192" y="1141826"/>
            <a:ext cx="496931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노후 감시 현황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DC730BD7-B7FC-EF0C-5BDC-2553171EE880}"/>
              </a:ext>
            </a:extLst>
          </p:cNvPr>
          <p:cNvSpPr>
            <a:spLocks/>
          </p:cNvSpPr>
          <p:nvPr/>
        </p:nvSpPr>
        <p:spPr>
          <a:xfrm>
            <a:off x="3221190" y="4825246"/>
            <a:ext cx="5796429" cy="1541648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869E219-9AAA-BFDC-83FE-C81984D09F28}"/>
              </a:ext>
            </a:extLst>
          </p:cNvPr>
          <p:cNvSpPr txBox="1">
            <a:spLocks/>
          </p:cNvSpPr>
          <p:nvPr/>
        </p:nvSpPr>
        <p:spPr>
          <a:xfrm>
            <a:off x="3221192" y="4714473"/>
            <a:ext cx="496931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충돌 감시 현황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B628637A-EC50-056D-5C75-702CDD82C691}"/>
              </a:ext>
            </a:extLst>
          </p:cNvPr>
          <p:cNvSpPr/>
          <p:nvPr/>
        </p:nvSpPr>
        <p:spPr>
          <a:xfrm>
            <a:off x="5222416" y="1378539"/>
            <a:ext cx="1809440" cy="1366839"/>
          </a:xfrm>
          <a:prstGeom prst="roundRect">
            <a:avLst>
              <a:gd name="adj" fmla="val 405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CBB7C4-DCDE-9123-C4D9-673385722F1D}"/>
              </a:ext>
            </a:extLst>
          </p:cNvPr>
          <p:cNvSpPr txBox="1">
            <a:spLocks/>
          </p:cNvSpPr>
          <p:nvPr/>
        </p:nvSpPr>
        <p:spPr>
          <a:xfrm>
            <a:off x="5225226" y="127546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야로대교</a:t>
            </a:r>
            <a:endParaRPr lang="ko-KR" altLang="en-US" sz="600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BCF85A45-3202-9A5B-CF5D-E8E77C979532}"/>
              </a:ext>
            </a:extLst>
          </p:cNvPr>
          <p:cNvSpPr/>
          <p:nvPr/>
        </p:nvSpPr>
        <p:spPr>
          <a:xfrm>
            <a:off x="7134231" y="1378539"/>
            <a:ext cx="1809440" cy="1366839"/>
          </a:xfrm>
          <a:prstGeom prst="roundRect">
            <a:avLst>
              <a:gd name="adj" fmla="val 405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0778266-C04C-5663-8CC3-B75BA0B57A6E}"/>
              </a:ext>
            </a:extLst>
          </p:cNvPr>
          <p:cNvSpPr txBox="1">
            <a:spLocks/>
          </p:cNvSpPr>
          <p:nvPr/>
        </p:nvSpPr>
        <p:spPr>
          <a:xfrm>
            <a:off x="7118621" y="1275461"/>
            <a:ext cx="384721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평촌고가교</a:t>
            </a:r>
          </a:p>
        </p:txBody>
      </p:sp>
      <p:sp>
        <p:nvSpPr>
          <p:cNvPr id="2063" name="사각형: 둥근 모서리 2062">
            <a:extLst>
              <a:ext uri="{FF2B5EF4-FFF2-40B4-BE49-F238E27FC236}">
                <a16:creationId xmlns:a16="http://schemas.microsoft.com/office/drawing/2014/main" id="{967270DC-2215-E420-0F0C-FB44D0990BFF}"/>
              </a:ext>
            </a:extLst>
          </p:cNvPr>
          <p:cNvSpPr/>
          <p:nvPr/>
        </p:nvSpPr>
        <p:spPr>
          <a:xfrm>
            <a:off x="3310601" y="3162654"/>
            <a:ext cx="1809440" cy="1366839"/>
          </a:xfrm>
          <a:prstGeom prst="roundRect">
            <a:avLst>
              <a:gd name="adj" fmla="val 405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4" name="TextBox 2063">
            <a:extLst>
              <a:ext uri="{FF2B5EF4-FFF2-40B4-BE49-F238E27FC236}">
                <a16:creationId xmlns:a16="http://schemas.microsoft.com/office/drawing/2014/main" id="{8E06CB72-A484-54F6-8D37-DB3D13C0B4A4}"/>
              </a:ext>
            </a:extLst>
          </p:cNvPr>
          <p:cNvSpPr txBox="1">
            <a:spLocks/>
          </p:cNvSpPr>
          <p:nvPr/>
        </p:nvSpPr>
        <p:spPr>
          <a:xfrm>
            <a:off x="3315813" y="3059576"/>
            <a:ext cx="26930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대별</a:t>
            </a:r>
            <a:r>
              <a:rPr lang="en-US" altLang="ko-KR" sz="600" dirty="0"/>
              <a:t>3</a:t>
            </a:r>
            <a:r>
              <a:rPr lang="ko-KR" altLang="en-US" sz="600" dirty="0"/>
              <a:t>교</a:t>
            </a:r>
          </a:p>
        </p:txBody>
      </p:sp>
      <p:sp>
        <p:nvSpPr>
          <p:cNvPr id="2065" name="사각형: 둥근 모서리 2064">
            <a:extLst>
              <a:ext uri="{FF2B5EF4-FFF2-40B4-BE49-F238E27FC236}">
                <a16:creationId xmlns:a16="http://schemas.microsoft.com/office/drawing/2014/main" id="{9991D296-5810-04AF-B261-23536DE50341}"/>
              </a:ext>
            </a:extLst>
          </p:cNvPr>
          <p:cNvSpPr/>
          <p:nvPr/>
        </p:nvSpPr>
        <p:spPr>
          <a:xfrm>
            <a:off x="5222416" y="3162654"/>
            <a:ext cx="1809440" cy="1366839"/>
          </a:xfrm>
          <a:prstGeom prst="roundRect">
            <a:avLst>
              <a:gd name="adj" fmla="val 405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6" name="TextBox 2065">
            <a:extLst>
              <a:ext uri="{FF2B5EF4-FFF2-40B4-BE49-F238E27FC236}">
                <a16:creationId xmlns:a16="http://schemas.microsoft.com/office/drawing/2014/main" id="{862DB225-68B8-4C9B-712B-2F3E170247E8}"/>
              </a:ext>
            </a:extLst>
          </p:cNvPr>
          <p:cNvSpPr txBox="1">
            <a:spLocks/>
          </p:cNvSpPr>
          <p:nvPr/>
        </p:nvSpPr>
        <p:spPr>
          <a:xfrm>
            <a:off x="5227628" y="3059576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모세골교</a:t>
            </a:r>
            <a:endParaRPr lang="ko-KR" altLang="en-US" sz="600" dirty="0"/>
          </a:p>
        </p:txBody>
      </p:sp>
      <p:sp>
        <p:nvSpPr>
          <p:cNvPr id="2067" name="사각형: 둥근 모서리 2066">
            <a:extLst>
              <a:ext uri="{FF2B5EF4-FFF2-40B4-BE49-F238E27FC236}">
                <a16:creationId xmlns:a16="http://schemas.microsoft.com/office/drawing/2014/main" id="{81C22297-4FEA-97DE-CDA9-CA8D9B620BF8}"/>
              </a:ext>
            </a:extLst>
          </p:cNvPr>
          <p:cNvSpPr/>
          <p:nvPr/>
        </p:nvSpPr>
        <p:spPr>
          <a:xfrm>
            <a:off x="3310601" y="4951470"/>
            <a:ext cx="1809440" cy="1366839"/>
          </a:xfrm>
          <a:prstGeom prst="roundRect">
            <a:avLst>
              <a:gd name="adj" fmla="val 405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8" name="TextBox 2067">
            <a:extLst>
              <a:ext uri="{FF2B5EF4-FFF2-40B4-BE49-F238E27FC236}">
                <a16:creationId xmlns:a16="http://schemas.microsoft.com/office/drawing/2014/main" id="{0A9F5FB8-B922-65A9-7D15-1F4F8723BCB7}"/>
              </a:ext>
            </a:extLst>
          </p:cNvPr>
          <p:cNvSpPr txBox="1">
            <a:spLocks/>
          </p:cNvSpPr>
          <p:nvPr/>
        </p:nvSpPr>
        <p:spPr>
          <a:xfrm>
            <a:off x="3315813" y="4848392"/>
            <a:ext cx="333425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신갈</a:t>
            </a:r>
            <a:r>
              <a:rPr lang="en-US" altLang="ko-KR" sz="600" dirty="0"/>
              <a:t>JCT</a:t>
            </a:r>
            <a:r>
              <a:rPr lang="ko-KR" altLang="en-US" sz="600" dirty="0"/>
              <a:t>교</a:t>
            </a:r>
          </a:p>
        </p:txBody>
      </p:sp>
      <p:sp>
        <p:nvSpPr>
          <p:cNvPr id="2069" name="TextBox 2068">
            <a:extLst>
              <a:ext uri="{FF2B5EF4-FFF2-40B4-BE49-F238E27FC236}">
                <a16:creationId xmlns:a16="http://schemas.microsoft.com/office/drawing/2014/main" id="{0122FFAB-F063-8499-FBBE-8DD8C1141141}"/>
              </a:ext>
            </a:extLst>
          </p:cNvPr>
          <p:cNvSpPr txBox="1">
            <a:spLocks/>
          </p:cNvSpPr>
          <p:nvPr/>
        </p:nvSpPr>
        <p:spPr>
          <a:xfrm>
            <a:off x="3447944" y="3496514"/>
            <a:ext cx="51456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금일 화염 의심 </a:t>
            </a:r>
          </a:p>
        </p:txBody>
      </p:sp>
      <p:sp>
        <p:nvSpPr>
          <p:cNvPr id="2070" name="TextBox 2069">
            <a:extLst>
              <a:ext uri="{FF2B5EF4-FFF2-40B4-BE49-F238E27FC236}">
                <a16:creationId xmlns:a16="http://schemas.microsoft.com/office/drawing/2014/main" id="{F28A9F7D-1875-69D3-D18C-E334F5BD1CC0}"/>
              </a:ext>
            </a:extLst>
          </p:cNvPr>
          <p:cNvSpPr txBox="1">
            <a:spLocks/>
          </p:cNvSpPr>
          <p:nvPr/>
        </p:nvSpPr>
        <p:spPr>
          <a:xfrm>
            <a:off x="4595283" y="3496514"/>
            <a:ext cx="67326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dirty="0"/>
              <a:t>xx</a:t>
            </a:r>
            <a:endParaRPr lang="ko-KR" altLang="en-US" sz="600" dirty="0"/>
          </a:p>
        </p:txBody>
      </p:sp>
      <p:sp>
        <p:nvSpPr>
          <p:cNvPr id="2071" name="TextBox 2070">
            <a:extLst>
              <a:ext uri="{FF2B5EF4-FFF2-40B4-BE49-F238E27FC236}">
                <a16:creationId xmlns:a16="http://schemas.microsoft.com/office/drawing/2014/main" id="{D7AA84D5-8F2D-56B3-9F37-134A7A11E1B9}"/>
              </a:ext>
            </a:extLst>
          </p:cNvPr>
          <p:cNvSpPr txBox="1">
            <a:spLocks/>
          </p:cNvSpPr>
          <p:nvPr/>
        </p:nvSpPr>
        <p:spPr>
          <a:xfrm>
            <a:off x="4764984" y="3496514"/>
            <a:ext cx="7694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건</a:t>
            </a:r>
          </a:p>
        </p:txBody>
      </p:sp>
      <p:sp>
        <p:nvSpPr>
          <p:cNvPr id="2072" name="TextBox 2071">
            <a:extLst>
              <a:ext uri="{FF2B5EF4-FFF2-40B4-BE49-F238E27FC236}">
                <a16:creationId xmlns:a16="http://schemas.microsoft.com/office/drawing/2014/main" id="{9FDB56B8-188F-048A-9A18-896B88B35298}"/>
              </a:ext>
            </a:extLst>
          </p:cNvPr>
          <p:cNvSpPr txBox="1">
            <a:spLocks/>
          </p:cNvSpPr>
          <p:nvPr/>
        </p:nvSpPr>
        <p:spPr>
          <a:xfrm>
            <a:off x="3447944" y="3658605"/>
            <a:ext cx="496931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최근 화염 일시</a:t>
            </a:r>
          </a:p>
        </p:txBody>
      </p:sp>
      <p:sp>
        <p:nvSpPr>
          <p:cNvPr id="2074" name="TextBox 2073">
            <a:extLst>
              <a:ext uri="{FF2B5EF4-FFF2-40B4-BE49-F238E27FC236}">
                <a16:creationId xmlns:a16="http://schemas.microsoft.com/office/drawing/2014/main" id="{84F7B2D3-F865-2432-0F71-4798F3C9B2DA}"/>
              </a:ext>
            </a:extLst>
          </p:cNvPr>
          <p:cNvSpPr txBox="1">
            <a:spLocks/>
          </p:cNvSpPr>
          <p:nvPr/>
        </p:nvSpPr>
        <p:spPr>
          <a:xfrm>
            <a:off x="4135853" y="3658605"/>
            <a:ext cx="70607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ko-KR" sz="600" dirty="0"/>
              <a:t>YY/MM/DD </a:t>
            </a:r>
            <a:r>
              <a:rPr lang="en-US" altLang="ko-KR" sz="600" dirty="0" err="1"/>
              <a:t>HH:mm:ss</a:t>
            </a:r>
            <a:endParaRPr lang="ko-KR" altLang="en-US" sz="600" dirty="0"/>
          </a:p>
        </p:txBody>
      </p:sp>
      <p:sp>
        <p:nvSpPr>
          <p:cNvPr id="2075" name="TextBox 2074">
            <a:extLst>
              <a:ext uri="{FF2B5EF4-FFF2-40B4-BE49-F238E27FC236}">
                <a16:creationId xmlns:a16="http://schemas.microsoft.com/office/drawing/2014/main" id="{F41B06AF-88D1-BE31-0799-41DD1188324B}"/>
              </a:ext>
            </a:extLst>
          </p:cNvPr>
          <p:cNvSpPr txBox="1">
            <a:spLocks/>
          </p:cNvSpPr>
          <p:nvPr/>
        </p:nvSpPr>
        <p:spPr>
          <a:xfrm>
            <a:off x="3447944" y="3295178"/>
            <a:ext cx="32541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현재 상황</a:t>
            </a:r>
          </a:p>
        </p:txBody>
      </p:sp>
      <p:sp>
        <p:nvSpPr>
          <p:cNvPr id="2076" name="TextBox 2075">
            <a:extLst>
              <a:ext uri="{FF2B5EF4-FFF2-40B4-BE49-F238E27FC236}">
                <a16:creationId xmlns:a16="http://schemas.microsoft.com/office/drawing/2014/main" id="{A36DB9D8-3BBB-1697-58CB-ECBBF7CFD4BF}"/>
              </a:ext>
            </a:extLst>
          </p:cNvPr>
          <p:cNvSpPr txBox="1">
            <a:spLocks/>
          </p:cNvSpPr>
          <p:nvPr/>
        </p:nvSpPr>
        <p:spPr>
          <a:xfrm>
            <a:off x="3853191" y="3290966"/>
            <a:ext cx="988737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>
                <a:solidFill>
                  <a:srgbClr val="FF0000"/>
                </a:solidFill>
              </a:rPr>
              <a:t>화염 없음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2077" name="TextBox 2076">
            <a:extLst>
              <a:ext uri="{FF2B5EF4-FFF2-40B4-BE49-F238E27FC236}">
                <a16:creationId xmlns:a16="http://schemas.microsoft.com/office/drawing/2014/main" id="{2BFA1458-D829-5533-3601-E4430FE4994E}"/>
              </a:ext>
            </a:extLst>
          </p:cNvPr>
          <p:cNvSpPr txBox="1">
            <a:spLocks/>
          </p:cNvSpPr>
          <p:nvPr/>
        </p:nvSpPr>
        <p:spPr>
          <a:xfrm>
            <a:off x="3447944" y="4044844"/>
            <a:ext cx="51456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금일 화재 발생 </a:t>
            </a:r>
          </a:p>
        </p:txBody>
      </p:sp>
      <p:sp>
        <p:nvSpPr>
          <p:cNvPr id="2078" name="TextBox 2077">
            <a:extLst>
              <a:ext uri="{FF2B5EF4-FFF2-40B4-BE49-F238E27FC236}">
                <a16:creationId xmlns:a16="http://schemas.microsoft.com/office/drawing/2014/main" id="{0D5887C8-FC8E-9A88-6BFD-26AE3A0DFE98}"/>
              </a:ext>
            </a:extLst>
          </p:cNvPr>
          <p:cNvSpPr txBox="1">
            <a:spLocks/>
          </p:cNvSpPr>
          <p:nvPr/>
        </p:nvSpPr>
        <p:spPr>
          <a:xfrm>
            <a:off x="4595283" y="4044844"/>
            <a:ext cx="67326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dirty="0"/>
              <a:t>xx</a:t>
            </a:r>
            <a:endParaRPr lang="ko-KR" altLang="en-US" sz="600" dirty="0"/>
          </a:p>
        </p:txBody>
      </p:sp>
      <p:sp>
        <p:nvSpPr>
          <p:cNvPr id="2079" name="TextBox 2078">
            <a:extLst>
              <a:ext uri="{FF2B5EF4-FFF2-40B4-BE49-F238E27FC236}">
                <a16:creationId xmlns:a16="http://schemas.microsoft.com/office/drawing/2014/main" id="{B7120985-D8C7-4997-97D6-76645C515E8A}"/>
              </a:ext>
            </a:extLst>
          </p:cNvPr>
          <p:cNvSpPr txBox="1">
            <a:spLocks/>
          </p:cNvSpPr>
          <p:nvPr/>
        </p:nvSpPr>
        <p:spPr>
          <a:xfrm>
            <a:off x="4764984" y="4044844"/>
            <a:ext cx="7694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건</a:t>
            </a:r>
          </a:p>
        </p:txBody>
      </p:sp>
      <p:sp>
        <p:nvSpPr>
          <p:cNvPr id="2080" name="TextBox 2079">
            <a:extLst>
              <a:ext uri="{FF2B5EF4-FFF2-40B4-BE49-F238E27FC236}">
                <a16:creationId xmlns:a16="http://schemas.microsoft.com/office/drawing/2014/main" id="{FE51AD21-DDB3-5C08-30E0-06994310D4E2}"/>
              </a:ext>
            </a:extLst>
          </p:cNvPr>
          <p:cNvSpPr txBox="1">
            <a:spLocks/>
          </p:cNvSpPr>
          <p:nvPr/>
        </p:nvSpPr>
        <p:spPr>
          <a:xfrm>
            <a:off x="3447944" y="4206935"/>
            <a:ext cx="496931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최근 화재 시각</a:t>
            </a:r>
          </a:p>
        </p:txBody>
      </p:sp>
      <p:sp>
        <p:nvSpPr>
          <p:cNvPr id="2081" name="TextBox 2080">
            <a:extLst>
              <a:ext uri="{FF2B5EF4-FFF2-40B4-BE49-F238E27FC236}">
                <a16:creationId xmlns:a16="http://schemas.microsoft.com/office/drawing/2014/main" id="{7221C4C0-607F-5975-BD35-9987831B6927}"/>
              </a:ext>
            </a:extLst>
          </p:cNvPr>
          <p:cNvSpPr txBox="1">
            <a:spLocks/>
          </p:cNvSpPr>
          <p:nvPr/>
        </p:nvSpPr>
        <p:spPr>
          <a:xfrm>
            <a:off x="4135853" y="4206935"/>
            <a:ext cx="70607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ko-KR" sz="600" dirty="0"/>
              <a:t>YY/MM/DD </a:t>
            </a:r>
            <a:r>
              <a:rPr lang="en-US" altLang="ko-KR" sz="600" dirty="0" err="1"/>
              <a:t>HH:mm:ss</a:t>
            </a:r>
            <a:endParaRPr lang="ko-KR" altLang="en-US" sz="600" dirty="0"/>
          </a:p>
        </p:txBody>
      </p:sp>
      <p:cxnSp>
        <p:nvCxnSpPr>
          <p:cNvPr id="2083" name="직선 연결선 2082">
            <a:extLst>
              <a:ext uri="{FF2B5EF4-FFF2-40B4-BE49-F238E27FC236}">
                <a16:creationId xmlns:a16="http://schemas.microsoft.com/office/drawing/2014/main" id="{EA94EF9D-4E99-1AD0-3C28-681D36FA7511}"/>
              </a:ext>
            </a:extLst>
          </p:cNvPr>
          <p:cNvCxnSpPr>
            <a:cxnSpLocks/>
          </p:cNvCxnSpPr>
          <p:nvPr/>
        </p:nvCxnSpPr>
        <p:spPr>
          <a:xfrm>
            <a:off x="3384125" y="3943350"/>
            <a:ext cx="16260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98" name="TextBox 2097">
            <a:extLst>
              <a:ext uri="{FF2B5EF4-FFF2-40B4-BE49-F238E27FC236}">
                <a16:creationId xmlns:a16="http://schemas.microsoft.com/office/drawing/2014/main" id="{E5AC3BCE-5D0A-73A6-DB67-10D53296F549}"/>
              </a:ext>
            </a:extLst>
          </p:cNvPr>
          <p:cNvSpPr txBox="1">
            <a:spLocks/>
          </p:cNvSpPr>
          <p:nvPr/>
        </p:nvSpPr>
        <p:spPr>
          <a:xfrm>
            <a:off x="3447944" y="3807547"/>
            <a:ext cx="51456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최근 화염 위치</a:t>
            </a:r>
          </a:p>
        </p:txBody>
      </p:sp>
      <p:sp>
        <p:nvSpPr>
          <p:cNvPr id="2099" name="TextBox 2098">
            <a:extLst>
              <a:ext uri="{FF2B5EF4-FFF2-40B4-BE49-F238E27FC236}">
                <a16:creationId xmlns:a16="http://schemas.microsoft.com/office/drawing/2014/main" id="{060DD42C-0B74-B4CC-E426-B1434BD5ABED}"/>
              </a:ext>
            </a:extLst>
          </p:cNvPr>
          <p:cNvSpPr txBox="1">
            <a:spLocks/>
          </p:cNvSpPr>
          <p:nvPr/>
        </p:nvSpPr>
        <p:spPr>
          <a:xfrm>
            <a:off x="4135853" y="3807547"/>
            <a:ext cx="70607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ko-KR" sz="600" dirty="0"/>
              <a:t>xxx,</a:t>
            </a:r>
            <a:r>
              <a:rPr lang="ko-KR" altLang="en-US" sz="600" dirty="0"/>
              <a:t> </a:t>
            </a:r>
            <a:r>
              <a:rPr lang="en-US" altLang="ko-KR" sz="600" dirty="0"/>
              <a:t>xxx,</a:t>
            </a:r>
            <a:r>
              <a:rPr lang="ko-KR" altLang="en-US" sz="600" dirty="0"/>
              <a:t> </a:t>
            </a:r>
            <a:r>
              <a:rPr lang="en-US" altLang="ko-KR" sz="600" dirty="0"/>
              <a:t>xxx,</a:t>
            </a:r>
            <a:r>
              <a:rPr lang="ko-KR" altLang="en-US" sz="600" dirty="0"/>
              <a:t> </a:t>
            </a:r>
            <a:r>
              <a:rPr lang="en-US" altLang="ko-KR" sz="600" dirty="0"/>
              <a:t>xxx</a:t>
            </a:r>
            <a:endParaRPr lang="ko-KR" altLang="en-US" sz="600" dirty="0"/>
          </a:p>
        </p:txBody>
      </p:sp>
      <p:sp>
        <p:nvSpPr>
          <p:cNvPr id="2100" name="TextBox 2099">
            <a:extLst>
              <a:ext uri="{FF2B5EF4-FFF2-40B4-BE49-F238E27FC236}">
                <a16:creationId xmlns:a16="http://schemas.microsoft.com/office/drawing/2014/main" id="{67AF77EC-5D59-69B3-10A9-349E103310BC}"/>
              </a:ext>
            </a:extLst>
          </p:cNvPr>
          <p:cNvSpPr txBox="1">
            <a:spLocks/>
          </p:cNvSpPr>
          <p:nvPr/>
        </p:nvSpPr>
        <p:spPr>
          <a:xfrm>
            <a:off x="3447944" y="4368087"/>
            <a:ext cx="51456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최근 화염  위치</a:t>
            </a:r>
          </a:p>
        </p:txBody>
      </p:sp>
      <p:sp>
        <p:nvSpPr>
          <p:cNvPr id="2101" name="TextBox 2100">
            <a:extLst>
              <a:ext uri="{FF2B5EF4-FFF2-40B4-BE49-F238E27FC236}">
                <a16:creationId xmlns:a16="http://schemas.microsoft.com/office/drawing/2014/main" id="{34507EE9-41F7-0ADC-BF5A-AAF69E2B6FD4}"/>
              </a:ext>
            </a:extLst>
          </p:cNvPr>
          <p:cNvSpPr txBox="1">
            <a:spLocks/>
          </p:cNvSpPr>
          <p:nvPr/>
        </p:nvSpPr>
        <p:spPr>
          <a:xfrm>
            <a:off x="4135853" y="4368087"/>
            <a:ext cx="70607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ko-KR" sz="600" dirty="0"/>
              <a:t>xxx,</a:t>
            </a:r>
            <a:r>
              <a:rPr lang="ko-KR" altLang="en-US" sz="600" dirty="0"/>
              <a:t> </a:t>
            </a:r>
            <a:r>
              <a:rPr lang="en-US" altLang="ko-KR" sz="600" dirty="0"/>
              <a:t>xxx,</a:t>
            </a:r>
            <a:r>
              <a:rPr lang="ko-KR" altLang="en-US" sz="600" dirty="0"/>
              <a:t> </a:t>
            </a:r>
            <a:r>
              <a:rPr lang="en-US" altLang="ko-KR" sz="600" dirty="0"/>
              <a:t>xxx,</a:t>
            </a:r>
            <a:r>
              <a:rPr lang="ko-KR" altLang="en-US" sz="600" dirty="0"/>
              <a:t> </a:t>
            </a:r>
            <a:r>
              <a:rPr lang="en-US" altLang="ko-KR" sz="600" dirty="0"/>
              <a:t>xxx</a:t>
            </a:r>
            <a:endParaRPr lang="ko-KR" altLang="en-US" sz="600" dirty="0"/>
          </a:p>
        </p:txBody>
      </p:sp>
      <p:sp>
        <p:nvSpPr>
          <p:cNvPr id="2102" name="TextBox 2101">
            <a:extLst>
              <a:ext uri="{FF2B5EF4-FFF2-40B4-BE49-F238E27FC236}">
                <a16:creationId xmlns:a16="http://schemas.microsoft.com/office/drawing/2014/main" id="{49B368A1-3CF2-12D8-FCDC-E609247DB6AC}"/>
              </a:ext>
            </a:extLst>
          </p:cNvPr>
          <p:cNvSpPr txBox="1">
            <a:spLocks/>
          </p:cNvSpPr>
          <p:nvPr/>
        </p:nvSpPr>
        <p:spPr>
          <a:xfrm>
            <a:off x="5379115" y="3496514"/>
            <a:ext cx="51456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금일 화염 의심 </a:t>
            </a:r>
          </a:p>
        </p:txBody>
      </p:sp>
      <p:sp>
        <p:nvSpPr>
          <p:cNvPr id="2103" name="TextBox 2102">
            <a:extLst>
              <a:ext uri="{FF2B5EF4-FFF2-40B4-BE49-F238E27FC236}">
                <a16:creationId xmlns:a16="http://schemas.microsoft.com/office/drawing/2014/main" id="{E79D8053-AABE-869D-F39D-C88767C1CAE3}"/>
              </a:ext>
            </a:extLst>
          </p:cNvPr>
          <p:cNvSpPr txBox="1">
            <a:spLocks/>
          </p:cNvSpPr>
          <p:nvPr/>
        </p:nvSpPr>
        <p:spPr>
          <a:xfrm>
            <a:off x="6526454" y="3496514"/>
            <a:ext cx="67326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dirty="0"/>
              <a:t>xx</a:t>
            </a:r>
            <a:endParaRPr lang="ko-KR" altLang="en-US" sz="600" dirty="0"/>
          </a:p>
        </p:txBody>
      </p:sp>
      <p:sp>
        <p:nvSpPr>
          <p:cNvPr id="2104" name="TextBox 2103">
            <a:extLst>
              <a:ext uri="{FF2B5EF4-FFF2-40B4-BE49-F238E27FC236}">
                <a16:creationId xmlns:a16="http://schemas.microsoft.com/office/drawing/2014/main" id="{F799D670-5699-323C-864A-01970A6F809A}"/>
              </a:ext>
            </a:extLst>
          </p:cNvPr>
          <p:cNvSpPr txBox="1">
            <a:spLocks/>
          </p:cNvSpPr>
          <p:nvPr/>
        </p:nvSpPr>
        <p:spPr>
          <a:xfrm>
            <a:off x="6696155" y="3496514"/>
            <a:ext cx="7694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건</a:t>
            </a:r>
          </a:p>
        </p:txBody>
      </p:sp>
      <p:sp>
        <p:nvSpPr>
          <p:cNvPr id="2105" name="TextBox 2104">
            <a:extLst>
              <a:ext uri="{FF2B5EF4-FFF2-40B4-BE49-F238E27FC236}">
                <a16:creationId xmlns:a16="http://schemas.microsoft.com/office/drawing/2014/main" id="{47466653-3115-35B6-02E5-478489970568}"/>
              </a:ext>
            </a:extLst>
          </p:cNvPr>
          <p:cNvSpPr txBox="1">
            <a:spLocks/>
          </p:cNvSpPr>
          <p:nvPr/>
        </p:nvSpPr>
        <p:spPr>
          <a:xfrm>
            <a:off x="5379115" y="3658605"/>
            <a:ext cx="496931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최근 화염 일시</a:t>
            </a:r>
          </a:p>
        </p:txBody>
      </p:sp>
      <p:sp>
        <p:nvSpPr>
          <p:cNvPr id="2106" name="TextBox 2105">
            <a:extLst>
              <a:ext uri="{FF2B5EF4-FFF2-40B4-BE49-F238E27FC236}">
                <a16:creationId xmlns:a16="http://schemas.microsoft.com/office/drawing/2014/main" id="{56F610FA-8784-0EFF-C68A-C2D84996273E}"/>
              </a:ext>
            </a:extLst>
          </p:cNvPr>
          <p:cNvSpPr txBox="1">
            <a:spLocks/>
          </p:cNvSpPr>
          <p:nvPr/>
        </p:nvSpPr>
        <p:spPr>
          <a:xfrm>
            <a:off x="6067024" y="3658605"/>
            <a:ext cx="70607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ko-KR" sz="600" dirty="0"/>
              <a:t>YY/MM/DD </a:t>
            </a:r>
            <a:r>
              <a:rPr lang="en-US" altLang="ko-KR" sz="600" dirty="0" err="1"/>
              <a:t>HH:mm:ss</a:t>
            </a:r>
            <a:endParaRPr lang="ko-KR" altLang="en-US" sz="600" dirty="0"/>
          </a:p>
        </p:txBody>
      </p:sp>
      <p:sp>
        <p:nvSpPr>
          <p:cNvPr id="2107" name="TextBox 2106">
            <a:extLst>
              <a:ext uri="{FF2B5EF4-FFF2-40B4-BE49-F238E27FC236}">
                <a16:creationId xmlns:a16="http://schemas.microsoft.com/office/drawing/2014/main" id="{351AA93E-0567-EF5C-84E2-A862E888BE62}"/>
              </a:ext>
            </a:extLst>
          </p:cNvPr>
          <p:cNvSpPr txBox="1">
            <a:spLocks/>
          </p:cNvSpPr>
          <p:nvPr/>
        </p:nvSpPr>
        <p:spPr>
          <a:xfrm>
            <a:off x="5379115" y="3295178"/>
            <a:ext cx="32541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현재 상황</a:t>
            </a:r>
          </a:p>
        </p:txBody>
      </p:sp>
      <p:sp>
        <p:nvSpPr>
          <p:cNvPr id="2108" name="TextBox 2107">
            <a:extLst>
              <a:ext uri="{FF2B5EF4-FFF2-40B4-BE49-F238E27FC236}">
                <a16:creationId xmlns:a16="http://schemas.microsoft.com/office/drawing/2014/main" id="{3C8A391A-0EA4-A151-C185-9CACE92A34C3}"/>
              </a:ext>
            </a:extLst>
          </p:cNvPr>
          <p:cNvSpPr txBox="1">
            <a:spLocks/>
          </p:cNvSpPr>
          <p:nvPr/>
        </p:nvSpPr>
        <p:spPr>
          <a:xfrm>
            <a:off x="5784362" y="3290966"/>
            <a:ext cx="988737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>
                <a:solidFill>
                  <a:srgbClr val="FF0000"/>
                </a:solidFill>
              </a:rPr>
              <a:t>화염 없음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2109" name="TextBox 2108">
            <a:extLst>
              <a:ext uri="{FF2B5EF4-FFF2-40B4-BE49-F238E27FC236}">
                <a16:creationId xmlns:a16="http://schemas.microsoft.com/office/drawing/2014/main" id="{8B2E88E3-923B-F347-4B66-1461EB225CA9}"/>
              </a:ext>
            </a:extLst>
          </p:cNvPr>
          <p:cNvSpPr txBox="1">
            <a:spLocks/>
          </p:cNvSpPr>
          <p:nvPr/>
        </p:nvSpPr>
        <p:spPr>
          <a:xfrm>
            <a:off x="5379115" y="4044844"/>
            <a:ext cx="51456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금일 화재 발생 </a:t>
            </a:r>
          </a:p>
        </p:txBody>
      </p:sp>
      <p:sp>
        <p:nvSpPr>
          <p:cNvPr id="2110" name="TextBox 2109">
            <a:extLst>
              <a:ext uri="{FF2B5EF4-FFF2-40B4-BE49-F238E27FC236}">
                <a16:creationId xmlns:a16="http://schemas.microsoft.com/office/drawing/2014/main" id="{B2EC9A37-B1E7-A515-C018-958DDC9B1FC6}"/>
              </a:ext>
            </a:extLst>
          </p:cNvPr>
          <p:cNvSpPr txBox="1">
            <a:spLocks/>
          </p:cNvSpPr>
          <p:nvPr/>
        </p:nvSpPr>
        <p:spPr>
          <a:xfrm>
            <a:off x="6526454" y="4044844"/>
            <a:ext cx="67326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dirty="0"/>
              <a:t>xx</a:t>
            </a:r>
            <a:endParaRPr lang="ko-KR" altLang="en-US" sz="600" dirty="0"/>
          </a:p>
        </p:txBody>
      </p:sp>
      <p:sp>
        <p:nvSpPr>
          <p:cNvPr id="2111" name="TextBox 2110">
            <a:extLst>
              <a:ext uri="{FF2B5EF4-FFF2-40B4-BE49-F238E27FC236}">
                <a16:creationId xmlns:a16="http://schemas.microsoft.com/office/drawing/2014/main" id="{34712A98-C3C5-3116-34EF-BE0CBF9208A9}"/>
              </a:ext>
            </a:extLst>
          </p:cNvPr>
          <p:cNvSpPr txBox="1">
            <a:spLocks/>
          </p:cNvSpPr>
          <p:nvPr/>
        </p:nvSpPr>
        <p:spPr>
          <a:xfrm>
            <a:off x="6696155" y="4044844"/>
            <a:ext cx="7694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건</a:t>
            </a:r>
          </a:p>
        </p:txBody>
      </p:sp>
      <p:sp>
        <p:nvSpPr>
          <p:cNvPr id="2112" name="TextBox 2111">
            <a:extLst>
              <a:ext uri="{FF2B5EF4-FFF2-40B4-BE49-F238E27FC236}">
                <a16:creationId xmlns:a16="http://schemas.microsoft.com/office/drawing/2014/main" id="{6BC8970E-0441-2934-BE48-E45119F7F398}"/>
              </a:ext>
            </a:extLst>
          </p:cNvPr>
          <p:cNvSpPr txBox="1">
            <a:spLocks/>
          </p:cNvSpPr>
          <p:nvPr/>
        </p:nvSpPr>
        <p:spPr>
          <a:xfrm>
            <a:off x="5379115" y="4206935"/>
            <a:ext cx="496931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최근 화재 시각</a:t>
            </a:r>
          </a:p>
        </p:txBody>
      </p:sp>
      <p:sp>
        <p:nvSpPr>
          <p:cNvPr id="2113" name="TextBox 2112">
            <a:extLst>
              <a:ext uri="{FF2B5EF4-FFF2-40B4-BE49-F238E27FC236}">
                <a16:creationId xmlns:a16="http://schemas.microsoft.com/office/drawing/2014/main" id="{72590E79-0873-0CF4-54E8-5C211D92B98A}"/>
              </a:ext>
            </a:extLst>
          </p:cNvPr>
          <p:cNvSpPr txBox="1">
            <a:spLocks/>
          </p:cNvSpPr>
          <p:nvPr/>
        </p:nvSpPr>
        <p:spPr>
          <a:xfrm>
            <a:off x="6067024" y="4206935"/>
            <a:ext cx="70607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ko-KR" sz="600" dirty="0"/>
              <a:t>YY/MM/DD </a:t>
            </a:r>
            <a:r>
              <a:rPr lang="en-US" altLang="ko-KR" sz="600" dirty="0" err="1"/>
              <a:t>HH:mm:ss</a:t>
            </a:r>
            <a:endParaRPr lang="ko-KR" altLang="en-US" sz="600" dirty="0"/>
          </a:p>
        </p:txBody>
      </p:sp>
      <p:cxnSp>
        <p:nvCxnSpPr>
          <p:cNvPr id="2114" name="직선 연결선 2113">
            <a:extLst>
              <a:ext uri="{FF2B5EF4-FFF2-40B4-BE49-F238E27FC236}">
                <a16:creationId xmlns:a16="http://schemas.microsoft.com/office/drawing/2014/main" id="{83C7CF4B-841E-B401-6D75-508E4807536C}"/>
              </a:ext>
            </a:extLst>
          </p:cNvPr>
          <p:cNvCxnSpPr>
            <a:cxnSpLocks/>
          </p:cNvCxnSpPr>
          <p:nvPr/>
        </p:nvCxnSpPr>
        <p:spPr>
          <a:xfrm>
            <a:off x="5315296" y="3943350"/>
            <a:ext cx="16260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15" name="TextBox 2114">
            <a:extLst>
              <a:ext uri="{FF2B5EF4-FFF2-40B4-BE49-F238E27FC236}">
                <a16:creationId xmlns:a16="http://schemas.microsoft.com/office/drawing/2014/main" id="{2F7CFDFB-6172-15AB-B1F5-43F1B1F06262}"/>
              </a:ext>
            </a:extLst>
          </p:cNvPr>
          <p:cNvSpPr txBox="1">
            <a:spLocks/>
          </p:cNvSpPr>
          <p:nvPr/>
        </p:nvSpPr>
        <p:spPr>
          <a:xfrm>
            <a:off x="5379115" y="3807547"/>
            <a:ext cx="51456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최근 화염 위치</a:t>
            </a:r>
          </a:p>
        </p:txBody>
      </p:sp>
      <p:sp>
        <p:nvSpPr>
          <p:cNvPr id="2116" name="TextBox 2115">
            <a:extLst>
              <a:ext uri="{FF2B5EF4-FFF2-40B4-BE49-F238E27FC236}">
                <a16:creationId xmlns:a16="http://schemas.microsoft.com/office/drawing/2014/main" id="{D3353178-74C4-B9F4-AF5B-12FAF776EC41}"/>
              </a:ext>
            </a:extLst>
          </p:cNvPr>
          <p:cNvSpPr txBox="1">
            <a:spLocks/>
          </p:cNvSpPr>
          <p:nvPr/>
        </p:nvSpPr>
        <p:spPr>
          <a:xfrm>
            <a:off x="6067024" y="3807547"/>
            <a:ext cx="70607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ko-KR" sz="600" dirty="0"/>
              <a:t>xxx,</a:t>
            </a:r>
            <a:r>
              <a:rPr lang="ko-KR" altLang="en-US" sz="600" dirty="0"/>
              <a:t> </a:t>
            </a:r>
            <a:r>
              <a:rPr lang="en-US" altLang="ko-KR" sz="600" dirty="0"/>
              <a:t>xxx,</a:t>
            </a:r>
            <a:r>
              <a:rPr lang="ko-KR" altLang="en-US" sz="600" dirty="0"/>
              <a:t> </a:t>
            </a:r>
            <a:r>
              <a:rPr lang="en-US" altLang="ko-KR" sz="600" dirty="0"/>
              <a:t>xxx,</a:t>
            </a:r>
            <a:r>
              <a:rPr lang="ko-KR" altLang="en-US" sz="600" dirty="0"/>
              <a:t> </a:t>
            </a:r>
            <a:r>
              <a:rPr lang="en-US" altLang="ko-KR" sz="600" dirty="0"/>
              <a:t>xxx</a:t>
            </a:r>
            <a:endParaRPr lang="ko-KR" altLang="en-US" sz="600" dirty="0"/>
          </a:p>
        </p:txBody>
      </p:sp>
      <p:sp>
        <p:nvSpPr>
          <p:cNvPr id="2117" name="TextBox 2116">
            <a:extLst>
              <a:ext uri="{FF2B5EF4-FFF2-40B4-BE49-F238E27FC236}">
                <a16:creationId xmlns:a16="http://schemas.microsoft.com/office/drawing/2014/main" id="{3BDFE829-CE8F-68AA-3734-FDD060EE46AF}"/>
              </a:ext>
            </a:extLst>
          </p:cNvPr>
          <p:cNvSpPr txBox="1">
            <a:spLocks/>
          </p:cNvSpPr>
          <p:nvPr/>
        </p:nvSpPr>
        <p:spPr>
          <a:xfrm>
            <a:off x="5379115" y="4368087"/>
            <a:ext cx="51456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최근 화염  위치</a:t>
            </a:r>
          </a:p>
        </p:txBody>
      </p:sp>
      <p:sp>
        <p:nvSpPr>
          <p:cNvPr id="2118" name="TextBox 2117">
            <a:extLst>
              <a:ext uri="{FF2B5EF4-FFF2-40B4-BE49-F238E27FC236}">
                <a16:creationId xmlns:a16="http://schemas.microsoft.com/office/drawing/2014/main" id="{52062F4B-D25D-1D48-BEE4-309331D9EAFC}"/>
              </a:ext>
            </a:extLst>
          </p:cNvPr>
          <p:cNvSpPr txBox="1">
            <a:spLocks/>
          </p:cNvSpPr>
          <p:nvPr/>
        </p:nvSpPr>
        <p:spPr>
          <a:xfrm>
            <a:off x="6067024" y="4368087"/>
            <a:ext cx="70607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ko-KR" sz="600" dirty="0"/>
              <a:t>xxx,</a:t>
            </a:r>
            <a:r>
              <a:rPr lang="ko-KR" altLang="en-US" sz="600" dirty="0"/>
              <a:t> </a:t>
            </a:r>
            <a:r>
              <a:rPr lang="en-US" altLang="ko-KR" sz="600" dirty="0"/>
              <a:t>xxx,</a:t>
            </a:r>
            <a:r>
              <a:rPr lang="ko-KR" altLang="en-US" sz="600" dirty="0"/>
              <a:t> </a:t>
            </a:r>
            <a:r>
              <a:rPr lang="en-US" altLang="ko-KR" sz="600" dirty="0"/>
              <a:t>xxx,</a:t>
            </a:r>
            <a:r>
              <a:rPr lang="ko-KR" altLang="en-US" sz="600" dirty="0"/>
              <a:t> </a:t>
            </a:r>
            <a:r>
              <a:rPr lang="en-US" altLang="ko-KR" sz="600" dirty="0"/>
              <a:t>xxx</a:t>
            </a:r>
            <a:endParaRPr lang="ko-KR" altLang="en-US" sz="600" dirty="0"/>
          </a:p>
        </p:txBody>
      </p:sp>
      <p:sp>
        <p:nvSpPr>
          <p:cNvPr id="2119" name="TextBox 2118">
            <a:extLst>
              <a:ext uri="{FF2B5EF4-FFF2-40B4-BE49-F238E27FC236}">
                <a16:creationId xmlns:a16="http://schemas.microsoft.com/office/drawing/2014/main" id="{A411AEC2-99D3-1153-C397-5A379E6978AC}"/>
              </a:ext>
            </a:extLst>
          </p:cNvPr>
          <p:cNvSpPr txBox="1">
            <a:spLocks/>
          </p:cNvSpPr>
          <p:nvPr/>
        </p:nvSpPr>
        <p:spPr>
          <a:xfrm>
            <a:off x="3447944" y="5089544"/>
            <a:ext cx="32541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현재 상황</a:t>
            </a:r>
          </a:p>
        </p:txBody>
      </p:sp>
      <p:sp>
        <p:nvSpPr>
          <p:cNvPr id="2120" name="TextBox 2119">
            <a:extLst>
              <a:ext uri="{FF2B5EF4-FFF2-40B4-BE49-F238E27FC236}">
                <a16:creationId xmlns:a16="http://schemas.microsoft.com/office/drawing/2014/main" id="{F9D9D245-A97A-19CF-8806-BB4C0895E74F}"/>
              </a:ext>
            </a:extLst>
          </p:cNvPr>
          <p:cNvSpPr txBox="1">
            <a:spLocks/>
          </p:cNvSpPr>
          <p:nvPr/>
        </p:nvSpPr>
        <p:spPr>
          <a:xfrm>
            <a:off x="3853191" y="5085332"/>
            <a:ext cx="988737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>
                <a:solidFill>
                  <a:srgbClr val="FF0000"/>
                </a:solidFill>
              </a:rPr>
              <a:t>충돌 없음</a:t>
            </a:r>
          </a:p>
        </p:txBody>
      </p:sp>
      <p:sp>
        <p:nvSpPr>
          <p:cNvPr id="2123" name="TextBox 2122">
            <a:extLst>
              <a:ext uri="{FF2B5EF4-FFF2-40B4-BE49-F238E27FC236}">
                <a16:creationId xmlns:a16="http://schemas.microsoft.com/office/drawing/2014/main" id="{EEE50F66-74F1-06C8-B7B4-C630D6EAE7E3}"/>
              </a:ext>
            </a:extLst>
          </p:cNvPr>
          <p:cNvSpPr txBox="1">
            <a:spLocks/>
          </p:cNvSpPr>
          <p:nvPr/>
        </p:nvSpPr>
        <p:spPr>
          <a:xfrm>
            <a:off x="3461069" y="5269338"/>
            <a:ext cx="51456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금일 충돌 의심 </a:t>
            </a:r>
          </a:p>
        </p:txBody>
      </p:sp>
      <p:sp>
        <p:nvSpPr>
          <p:cNvPr id="2124" name="TextBox 2123">
            <a:extLst>
              <a:ext uri="{FF2B5EF4-FFF2-40B4-BE49-F238E27FC236}">
                <a16:creationId xmlns:a16="http://schemas.microsoft.com/office/drawing/2014/main" id="{47991097-A402-8275-41FA-275163A0356B}"/>
              </a:ext>
            </a:extLst>
          </p:cNvPr>
          <p:cNvSpPr txBox="1">
            <a:spLocks/>
          </p:cNvSpPr>
          <p:nvPr/>
        </p:nvSpPr>
        <p:spPr>
          <a:xfrm>
            <a:off x="4608408" y="5269338"/>
            <a:ext cx="67326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dirty="0"/>
              <a:t>xx</a:t>
            </a:r>
            <a:endParaRPr lang="ko-KR" altLang="en-US" sz="600" dirty="0"/>
          </a:p>
        </p:txBody>
      </p:sp>
      <p:sp>
        <p:nvSpPr>
          <p:cNvPr id="2125" name="TextBox 2124">
            <a:extLst>
              <a:ext uri="{FF2B5EF4-FFF2-40B4-BE49-F238E27FC236}">
                <a16:creationId xmlns:a16="http://schemas.microsoft.com/office/drawing/2014/main" id="{9A121639-46E9-9ACE-6DBA-7A52AD47905B}"/>
              </a:ext>
            </a:extLst>
          </p:cNvPr>
          <p:cNvSpPr txBox="1">
            <a:spLocks/>
          </p:cNvSpPr>
          <p:nvPr/>
        </p:nvSpPr>
        <p:spPr>
          <a:xfrm>
            <a:off x="4778109" y="5269338"/>
            <a:ext cx="7694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건</a:t>
            </a:r>
          </a:p>
        </p:txBody>
      </p:sp>
      <p:sp>
        <p:nvSpPr>
          <p:cNvPr id="2126" name="TextBox 2125">
            <a:extLst>
              <a:ext uri="{FF2B5EF4-FFF2-40B4-BE49-F238E27FC236}">
                <a16:creationId xmlns:a16="http://schemas.microsoft.com/office/drawing/2014/main" id="{CB494DEF-5C7F-FEF3-6365-917B8751F623}"/>
              </a:ext>
            </a:extLst>
          </p:cNvPr>
          <p:cNvSpPr txBox="1">
            <a:spLocks/>
          </p:cNvSpPr>
          <p:nvPr/>
        </p:nvSpPr>
        <p:spPr>
          <a:xfrm>
            <a:off x="3461069" y="5431429"/>
            <a:ext cx="496931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최근 검출 일시</a:t>
            </a:r>
          </a:p>
        </p:txBody>
      </p:sp>
      <p:sp>
        <p:nvSpPr>
          <p:cNvPr id="2127" name="TextBox 2126">
            <a:extLst>
              <a:ext uri="{FF2B5EF4-FFF2-40B4-BE49-F238E27FC236}">
                <a16:creationId xmlns:a16="http://schemas.microsoft.com/office/drawing/2014/main" id="{58C7E46D-8653-9850-1FB8-BB77EE46DF55}"/>
              </a:ext>
            </a:extLst>
          </p:cNvPr>
          <p:cNvSpPr txBox="1">
            <a:spLocks/>
          </p:cNvSpPr>
          <p:nvPr/>
        </p:nvSpPr>
        <p:spPr>
          <a:xfrm>
            <a:off x="4148978" y="5431429"/>
            <a:ext cx="70607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ko-KR" sz="600" dirty="0"/>
              <a:t>YY/MM/DD </a:t>
            </a:r>
            <a:r>
              <a:rPr lang="en-US" altLang="ko-KR" sz="600" dirty="0" err="1"/>
              <a:t>HH:mm:ss</a:t>
            </a:r>
            <a:endParaRPr lang="ko-KR" altLang="en-US" sz="600" dirty="0"/>
          </a:p>
        </p:txBody>
      </p:sp>
      <p:cxnSp>
        <p:nvCxnSpPr>
          <p:cNvPr id="2128" name="직선 연결선 2127">
            <a:extLst>
              <a:ext uri="{FF2B5EF4-FFF2-40B4-BE49-F238E27FC236}">
                <a16:creationId xmlns:a16="http://schemas.microsoft.com/office/drawing/2014/main" id="{09D1BE30-38A3-2290-CE9E-BB93E0956514}"/>
              </a:ext>
            </a:extLst>
          </p:cNvPr>
          <p:cNvCxnSpPr>
            <a:cxnSpLocks/>
          </p:cNvCxnSpPr>
          <p:nvPr/>
        </p:nvCxnSpPr>
        <p:spPr>
          <a:xfrm>
            <a:off x="3397250" y="5609848"/>
            <a:ext cx="16260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31" name="정육면체 2130">
            <a:extLst>
              <a:ext uri="{FF2B5EF4-FFF2-40B4-BE49-F238E27FC236}">
                <a16:creationId xmlns:a16="http://schemas.microsoft.com/office/drawing/2014/main" id="{9A0D00A3-A815-9816-C7AA-F63502B3444D}"/>
              </a:ext>
            </a:extLst>
          </p:cNvPr>
          <p:cNvSpPr/>
          <p:nvPr/>
        </p:nvSpPr>
        <p:spPr>
          <a:xfrm>
            <a:off x="3514367" y="5752460"/>
            <a:ext cx="284236" cy="408446"/>
          </a:xfrm>
          <a:prstGeom prst="cube">
            <a:avLst>
              <a:gd name="adj" fmla="val 7338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33" name="직선 연결선 2132">
            <a:extLst>
              <a:ext uri="{FF2B5EF4-FFF2-40B4-BE49-F238E27FC236}">
                <a16:creationId xmlns:a16="http://schemas.microsoft.com/office/drawing/2014/main" id="{50ED578E-0986-0615-2A12-3EFEB57F3903}"/>
              </a:ext>
            </a:extLst>
          </p:cNvPr>
          <p:cNvCxnSpPr>
            <a:cxnSpLocks/>
          </p:cNvCxnSpPr>
          <p:nvPr/>
        </p:nvCxnSpPr>
        <p:spPr>
          <a:xfrm flipV="1">
            <a:off x="3484022" y="6047338"/>
            <a:ext cx="73419" cy="736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6" name="직선 연결선 2145">
            <a:extLst>
              <a:ext uri="{FF2B5EF4-FFF2-40B4-BE49-F238E27FC236}">
                <a16:creationId xmlns:a16="http://schemas.microsoft.com/office/drawing/2014/main" id="{9ECBB75F-FE15-63F2-7D52-C079097F48B6}"/>
              </a:ext>
            </a:extLst>
          </p:cNvPr>
          <p:cNvCxnSpPr>
            <a:cxnSpLocks/>
          </p:cNvCxnSpPr>
          <p:nvPr/>
        </p:nvCxnSpPr>
        <p:spPr>
          <a:xfrm>
            <a:off x="3692765" y="5955934"/>
            <a:ext cx="145663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3" name="직선 연결선 2152">
            <a:extLst>
              <a:ext uri="{FF2B5EF4-FFF2-40B4-BE49-F238E27FC236}">
                <a16:creationId xmlns:a16="http://schemas.microsoft.com/office/drawing/2014/main" id="{4AACD45D-D647-0977-3086-AC4CC8931582}"/>
              </a:ext>
            </a:extLst>
          </p:cNvPr>
          <p:cNvCxnSpPr>
            <a:cxnSpLocks/>
          </p:cNvCxnSpPr>
          <p:nvPr/>
        </p:nvCxnSpPr>
        <p:spPr>
          <a:xfrm>
            <a:off x="3654707" y="5731600"/>
            <a:ext cx="0" cy="12148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0" name="TextBox 2159">
            <a:extLst>
              <a:ext uri="{FF2B5EF4-FFF2-40B4-BE49-F238E27FC236}">
                <a16:creationId xmlns:a16="http://schemas.microsoft.com/office/drawing/2014/main" id="{0308A2E4-01D4-EC18-73AE-D0621225EA9E}"/>
              </a:ext>
            </a:extLst>
          </p:cNvPr>
          <p:cNvSpPr txBox="1">
            <a:spLocks/>
          </p:cNvSpPr>
          <p:nvPr/>
        </p:nvSpPr>
        <p:spPr>
          <a:xfrm>
            <a:off x="3824671" y="5909529"/>
            <a:ext cx="80359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600" dirty="0"/>
              <a:t>X</a:t>
            </a:r>
            <a:endParaRPr lang="ko-KR" altLang="en-US" sz="600" dirty="0"/>
          </a:p>
        </p:txBody>
      </p:sp>
      <p:sp>
        <p:nvSpPr>
          <p:cNvPr id="2161" name="TextBox 2160">
            <a:extLst>
              <a:ext uri="{FF2B5EF4-FFF2-40B4-BE49-F238E27FC236}">
                <a16:creationId xmlns:a16="http://schemas.microsoft.com/office/drawing/2014/main" id="{26494E2E-1CD8-B790-81D7-0D5AF9604C18}"/>
              </a:ext>
            </a:extLst>
          </p:cNvPr>
          <p:cNvSpPr txBox="1">
            <a:spLocks/>
          </p:cNvSpPr>
          <p:nvPr/>
        </p:nvSpPr>
        <p:spPr>
          <a:xfrm>
            <a:off x="3420617" y="6103953"/>
            <a:ext cx="80359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600" dirty="0"/>
              <a:t>Y</a:t>
            </a:r>
            <a:endParaRPr lang="ko-KR" altLang="en-US" sz="600" dirty="0"/>
          </a:p>
        </p:txBody>
      </p:sp>
      <p:sp>
        <p:nvSpPr>
          <p:cNvPr id="2162" name="TextBox 2161">
            <a:extLst>
              <a:ext uri="{FF2B5EF4-FFF2-40B4-BE49-F238E27FC236}">
                <a16:creationId xmlns:a16="http://schemas.microsoft.com/office/drawing/2014/main" id="{D698E7F7-D93C-5DC1-78F2-415BC9135ABA}"/>
              </a:ext>
            </a:extLst>
          </p:cNvPr>
          <p:cNvSpPr txBox="1">
            <a:spLocks/>
          </p:cNvSpPr>
          <p:nvPr/>
        </p:nvSpPr>
        <p:spPr>
          <a:xfrm>
            <a:off x="3614527" y="5654389"/>
            <a:ext cx="80359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600" dirty="0"/>
              <a:t>Z</a:t>
            </a:r>
            <a:endParaRPr lang="ko-KR" altLang="en-US" sz="600" dirty="0"/>
          </a:p>
        </p:txBody>
      </p:sp>
      <p:sp>
        <p:nvSpPr>
          <p:cNvPr id="2163" name="평행 사변형 2162">
            <a:extLst>
              <a:ext uri="{FF2B5EF4-FFF2-40B4-BE49-F238E27FC236}">
                <a16:creationId xmlns:a16="http://schemas.microsoft.com/office/drawing/2014/main" id="{808576E4-11CC-11F2-D33F-FFC5A72F1E65}"/>
              </a:ext>
            </a:extLst>
          </p:cNvPr>
          <p:cNvSpPr/>
          <p:nvPr/>
        </p:nvSpPr>
        <p:spPr>
          <a:xfrm>
            <a:off x="3655531" y="5883209"/>
            <a:ext cx="412762" cy="360959"/>
          </a:xfrm>
          <a:prstGeom prst="parallelogram">
            <a:avLst>
              <a:gd name="adj" fmla="val 10675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4" name="평행 사변형 2163">
            <a:extLst>
              <a:ext uri="{FF2B5EF4-FFF2-40B4-BE49-F238E27FC236}">
                <a16:creationId xmlns:a16="http://schemas.microsoft.com/office/drawing/2014/main" id="{4682CA3F-5432-67D1-6E56-207FBA8E3DCA}"/>
              </a:ext>
            </a:extLst>
          </p:cNvPr>
          <p:cNvSpPr/>
          <p:nvPr/>
        </p:nvSpPr>
        <p:spPr>
          <a:xfrm>
            <a:off x="3838428" y="6151834"/>
            <a:ext cx="122367" cy="92334"/>
          </a:xfrm>
          <a:prstGeom prst="parallelogram">
            <a:avLst>
              <a:gd name="adj" fmla="val 10675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5" name="평행 사변형 2164">
            <a:extLst>
              <a:ext uri="{FF2B5EF4-FFF2-40B4-BE49-F238E27FC236}">
                <a16:creationId xmlns:a16="http://schemas.microsoft.com/office/drawing/2014/main" id="{2CCF592C-1E24-0DF2-8D31-FE9CC60A1481}"/>
              </a:ext>
            </a:extLst>
          </p:cNvPr>
          <p:cNvSpPr/>
          <p:nvPr/>
        </p:nvSpPr>
        <p:spPr>
          <a:xfrm>
            <a:off x="3956489" y="6038031"/>
            <a:ext cx="122367" cy="92334"/>
          </a:xfrm>
          <a:prstGeom prst="parallelogram">
            <a:avLst>
              <a:gd name="adj" fmla="val 10675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6" name="평행 사변형 2165">
            <a:extLst>
              <a:ext uri="{FF2B5EF4-FFF2-40B4-BE49-F238E27FC236}">
                <a16:creationId xmlns:a16="http://schemas.microsoft.com/office/drawing/2014/main" id="{C2DF03C2-2482-6C69-2FB1-171BD92459B5}"/>
              </a:ext>
            </a:extLst>
          </p:cNvPr>
          <p:cNvSpPr/>
          <p:nvPr/>
        </p:nvSpPr>
        <p:spPr>
          <a:xfrm>
            <a:off x="4077313" y="5927571"/>
            <a:ext cx="122368" cy="92334"/>
          </a:xfrm>
          <a:prstGeom prst="parallelogram">
            <a:avLst>
              <a:gd name="adj" fmla="val 10675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69" name="직선 연결선 2168">
            <a:extLst>
              <a:ext uri="{FF2B5EF4-FFF2-40B4-BE49-F238E27FC236}">
                <a16:creationId xmlns:a16="http://schemas.microsoft.com/office/drawing/2014/main" id="{AC54F571-4F51-5E3C-3BD9-3ED5DDAAB2E0}"/>
              </a:ext>
            </a:extLst>
          </p:cNvPr>
          <p:cNvCxnSpPr>
            <a:cxnSpLocks/>
          </p:cNvCxnSpPr>
          <p:nvPr/>
        </p:nvCxnSpPr>
        <p:spPr>
          <a:xfrm>
            <a:off x="4178215" y="5731600"/>
            <a:ext cx="8084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2" name="직선 연결선 2171">
            <a:extLst>
              <a:ext uri="{FF2B5EF4-FFF2-40B4-BE49-F238E27FC236}">
                <a16:creationId xmlns:a16="http://schemas.microsoft.com/office/drawing/2014/main" id="{DC8BC70C-5CA0-A2C7-97D3-459AA9894968}"/>
              </a:ext>
            </a:extLst>
          </p:cNvPr>
          <p:cNvCxnSpPr>
            <a:cxnSpLocks/>
          </p:cNvCxnSpPr>
          <p:nvPr/>
        </p:nvCxnSpPr>
        <p:spPr>
          <a:xfrm>
            <a:off x="4178215" y="5807239"/>
            <a:ext cx="8084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3" name="TextBox 2172">
            <a:extLst>
              <a:ext uri="{FF2B5EF4-FFF2-40B4-BE49-F238E27FC236}">
                <a16:creationId xmlns:a16="http://schemas.microsoft.com/office/drawing/2014/main" id="{DE9C44B0-4B54-23C3-C573-00A944FC76EC}"/>
              </a:ext>
            </a:extLst>
          </p:cNvPr>
          <p:cNvSpPr txBox="1">
            <a:spLocks/>
          </p:cNvSpPr>
          <p:nvPr/>
        </p:nvSpPr>
        <p:spPr>
          <a:xfrm>
            <a:off x="4405507" y="5652787"/>
            <a:ext cx="141659" cy="6155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400" dirty="0"/>
              <a:t>Raw</a:t>
            </a:r>
            <a:endParaRPr lang="ko-KR" altLang="en-US" sz="400" dirty="0"/>
          </a:p>
        </p:txBody>
      </p:sp>
      <p:sp>
        <p:nvSpPr>
          <p:cNvPr id="2174" name="TextBox 2173">
            <a:extLst>
              <a:ext uri="{FF2B5EF4-FFF2-40B4-BE49-F238E27FC236}">
                <a16:creationId xmlns:a16="http://schemas.microsoft.com/office/drawing/2014/main" id="{3CE54A42-217E-BDE5-676F-7F2B26E0AE7F}"/>
              </a:ext>
            </a:extLst>
          </p:cNvPr>
          <p:cNvSpPr txBox="1">
            <a:spLocks/>
          </p:cNvSpPr>
          <p:nvPr/>
        </p:nvSpPr>
        <p:spPr>
          <a:xfrm>
            <a:off x="4670963" y="5654345"/>
            <a:ext cx="227248" cy="6155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400"/>
              <a:t>Vector</a:t>
            </a:r>
            <a:endParaRPr lang="ko-KR" altLang="en-US" sz="400" dirty="0"/>
          </a:p>
        </p:txBody>
      </p:sp>
      <p:cxnSp>
        <p:nvCxnSpPr>
          <p:cNvPr id="2175" name="직선 연결선 2174">
            <a:extLst>
              <a:ext uri="{FF2B5EF4-FFF2-40B4-BE49-F238E27FC236}">
                <a16:creationId xmlns:a16="http://schemas.microsoft.com/office/drawing/2014/main" id="{9A496009-6D1A-47D3-8ED7-F3FE04767DDD}"/>
              </a:ext>
            </a:extLst>
          </p:cNvPr>
          <p:cNvCxnSpPr>
            <a:cxnSpLocks/>
          </p:cNvCxnSpPr>
          <p:nvPr/>
        </p:nvCxnSpPr>
        <p:spPr>
          <a:xfrm>
            <a:off x="4637830" y="5643088"/>
            <a:ext cx="0" cy="6010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7" name="직선 연결선 2176">
            <a:extLst>
              <a:ext uri="{FF2B5EF4-FFF2-40B4-BE49-F238E27FC236}">
                <a16:creationId xmlns:a16="http://schemas.microsoft.com/office/drawing/2014/main" id="{ABA3C23D-C98E-2A97-74A9-85232438AFB9}"/>
              </a:ext>
            </a:extLst>
          </p:cNvPr>
          <p:cNvCxnSpPr>
            <a:cxnSpLocks/>
          </p:cNvCxnSpPr>
          <p:nvPr/>
        </p:nvCxnSpPr>
        <p:spPr>
          <a:xfrm>
            <a:off x="4178215" y="6248300"/>
            <a:ext cx="8084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8" name="직선 연결선 2177">
            <a:extLst>
              <a:ext uri="{FF2B5EF4-FFF2-40B4-BE49-F238E27FC236}">
                <a16:creationId xmlns:a16="http://schemas.microsoft.com/office/drawing/2014/main" id="{AAA20E12-35B8-913E-4A23-F37D15B23D8C}"/>
              </a:ext>
            </a:extLst>
          </p:cNvPr>
          <p:cNvCxnSpPr>
            <a:cxnSpLocks/>
          </p:cNvCxnSpPr>
          <p:nvPr/>
        </p:nvCxnSpPr>
        <p:spPr>
          <a:xfrm>
            <a:off x="4318743" y="5643088"/>
            <a:ext cx="0" cy="6010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9" name="TextBox 2178">
            <a:extLst>
              <a:ext uri="{FF2B5EF4-FFF2-40B4-BE49-F238E27FC236}">
                <a16:creationId xmlns:a16="http://schemas.microsoft.com/office/drawing/2014/main" id="{C188A19A-82CE-F639-4570-7AF94ECB9318}"/>
              </a:ext>
            </a:extLst>
          </p:cNvPr>
          <p:cNvSpPr txBox="1">
            <a:spLocks/>
          </p:cNvSpPr>
          <p:nvPr/>
        </p:nvSpPr>
        <p:spPr>
          <a:xfrm>
            <a:off x="4307839" y="5753861"/>
            <a:ext cx="80360" cy="6155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400" dirty="0"/>
              <a:t>X</a:t>
            </a:r>
            <a:endParaRPr lang="ko-KR" altLang="en-US" sz="400" dirty="0"/>
          </a:p>
        </p:txBody>
      </p:sp>
      <p:sp>
        <p:nvSpPr>
          <p:cNvPr id="2180" name="TextBox 2179">
            <a:extLst>
              <a:ext uri="{FF2B5EF4-FFF2-40B4-BE49-F238E27FC236}">
                <a16:creationId xmlns:a16="http://schemas.microsoft.com/office/drawing/2014/main" id="{4A3201DB-BD53-C018-7DF3-668F1093A91C}"/>
              </a:ext>
            </a:extLst>
          </p:cNvPr>
          <p:cNvSpPr txBox="1">
            <a:spLocks/>
          </p:cNvSpPr>
          <p:nvPr/>
        </p:nvSpPr>
        <p:spPr>
          <a:xfrm>
            <a:off x="4429874" y="5751900"/>
            <a:ext cx="80360" cy="6155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400" dirty="0"/>
              <a:t>Y</a:t>
            </a:r>
            <a:endParaRPr lang="ko-KR" altLang="en-US" sz="400" dirty="0"/>
          </a:p>
        </p:txBody>
      </p:sp>
      <p:sp>
        <p:nvSpPr>
          <p:cNvPr id="2182" name="TextBox 2181">
            <a:extLst>
              <a:ext uri="{FF2B5EF4-FFF2-40B4-BE49-F238E27FC236}">
                <a16:creationId xmlns:a16="http://schemas.microsoft.com/office/drawing/2014/main" id="{44FF0B56-D22B-366E-2820-D2FCAC9FE04D}"/>
              </a:ext>
            </a:extLst>
          </p:cNvPr>
          <p:cNvSpPr txBox="1">
            <a:spLocks/>
          </p:cNvSpPr>
          <p:nvPr/>
        </p:nvSpPr>
        <p:spPr>
          <a:xfrm>
            <a:off x="4554109" y="5751900"/>
            <a:ext cx="80360" cy="6155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400" dirty="0"/>
              <a:t>Z</a:t>
            </a:r>
            <a:endParaRPr lang="ko-KR" altLang="en-US" sz="400" dirty="0"/>
          </a:p>
        </p:txBody>
      </p:sp>
      <p:sp>
        <p:nvSpPr>
          <p:cNvPr id="2183" name="TextBox 2182">
            <a:extLst>
              <a:ext uri="{FF2B5EF4-FFF2-40B4-BE49-F238E27FC236}">
                <a16:creationId xmlns:a16="http://schemas.microsoft.com/office/drawing/2014/main" id="{17069B17-9F00-E5C4-B544-6029C369F59D}"/>
              </a:ext>
            </a:extLst>
          </p:cNvPr>
          <p:cNvSpPr txBox="1">
            <a:spLocks/>
          </p:cNvSpPr>
          <p:nvPr/>
        </p:nvSpPr>
        <p:spPr>
          <a:xfrm>
            <a:off x="4628086" y="5753861"/>
            <a:ext cx="80360" cy="6155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400" dirty="0"/>
              <a:t>X</a:t>
            </a:r>
            <a:endParaRPr lang="ko-KR" altLang="en-US" sz="400" dirty="0"/>
          </a:p>
        </p:txBody>
      </p:sp>
      <p:sp>
        <p:nvSpPr>
          <p:cNvPr id="2184" name="TextBox 2183">
            <a:extLst>
              <a:ext uri="{FF2B5EF4-FFF2-40B4-BE49-F238E27FC236}">
                <a16:creationId xmlns:a16="http://schemas.microsoft.com/office/drawing/2014/main" id="{425C0092-E903-1A71-3A6A-F42966DB219D}"/>
              </a:ext>
            </a:extLst>
          </p:cNvPr>
          <p:cNvSpPr txBox="1">
            <a:spLocks/>
          </p:cNvSpPr>
          <p:nvPr/>
        </p:nvSpPr>
        <p:spPr>
          <a:xfrm>
            <a:off x="4750121" y="5751900"/>
            <a:ext cx="80360" cy="6155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400" dirty="0"/>
              <a:t>Y</a:t>
            </a:r>
            <a:endParaRPr lang="ko-KR" altLang="en-US" sz="400" dirty="0"/>
          </a:p>
        </p:txBody>
      </p:sp>
      <p:sp>
        <p:nvSpPr>
          <p:cNvPr id="2185" name="TextBox 2184">
            <a:extLst>
              <a:ext uri="{FF2B5EF4-FFF2-40B4-BE49-F238E27FC236}">
                <a16:creationId xmlns:a16="http://schemas.microsoft.com/office/drawing/2014/main" id="{4121D1F0-3341-BA1B-E0E7-0A2F5B217DA2}"/>
              </a:ext>
            </a:extLst>
          </p:cNvPr>
          <p:cNvSpPr txBox="1">
            <a:spLocks/>
          </p:cNvSpPr>
          <p:nvPr/>
        </p:nvSpPr>
        <p:spPr>
          <a:xfrm>
            <a:off x="4874356" y="5751900"/>
            <a:ext cx="80360" cy="6155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400" dirty="0"/>
              <a:t>Z</a:t>
            </a:r>
            <a:endParaRPr lang="ko-KR" altLang="en-US" sz="400" dirty="0"/>
          </a:p>
        </p:txBody>
      </p:sp>
      <p:sp>
        <p:nvSpPr>
          <p:cNvPr id="2186" name="TextBox 2185">
            <a:extLst>
              <a:ext uri="{FF2B5EF4-FFF2-40B4-BE49-F238E27FC236}">
                <a16:creationId xmlns:a16="http://schemas.microsoft.com/office/drawing/2014/main" id="{79956F51-5DED-A908-680B-A943CF66CC75}"/>
              </a:ext>
            </a:extLst>
          </p:cNvPr>
          <p:cNvSpPr txBox="1">
            <a:spLocks/>
          </p:cNvSpPr>
          <p:nvPr/>
        </p:nvSpPr>
        <p:spPr>
          <a:xfrm>
            <a:off x="4231980" y="5831646"/>
            <a:ext cx="51296" cy="6155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400" dirty="0"/>
              <a:t>01</a:t>
            </a:r>
            <a:endParaRPr lang="ko-KR" altLang="en-US" sz="400" dirty="0"/>
          </a:p>
        </p:txBody>
      </p:sp>
      <p:sp>
        <p:nvSpPr>
          <p:cNvPr id="2187" name="TextBox 2186">
            <a:extLst>
              <a:ext uri="{FF2B5EF4-FFF2-40B4-BE49-F238E27FC236}">
                <a16:creationId xmlns:a16="http://schemas.microsoft.com/office/drawing/2014/main" id="{C9D33C72-20C4-1D52-6B55-2896ACB01CB4}"/>
              </a:ext>
            </a:extLst>
          </p:cNvPr>
          <p:cNvSpPr txBox="1">
            <a:spLocks/>
          </p:cNvSpPr>
          <p:nvPr/>
        </p:nvSpPr>
        <p:spPr>
          <a:xfrm>
            <a:off x="4231980" y="5897804"/>
            <a:ext cx="51296" cy="6155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400" dirty="0"/>
              <a:t>02</a:t>
            </a:r>
            <a:endParaRPr lang="ko-KR" altLang="en-US" sz="400" dirty="0"/>
          </a:p>
        </p:txBody>
      </p:sp>
      <p:sp>
        <p:nvSpPr>
          <p:cNvPr id="2188" name="TextBox 2187">
            <a:extLst>
              <a:ext uri="{FF2B5EF4-FFF2-40B4-BE49-F238E27FC236}">
                <a16:creationId xmlns:a16="http://schemas.microsoft.com/office/drawing/2014/main" id="{C9DCAE93-4C1F-7031-8FBD-9DD8CF543E81}"/>
              </a:ext>
            </a:extLst>
          </p:cNvPr>
          <p:cNvSpPr txBox="1">
            <a:spLocks/>
          </p:cNvSpPr>
          <p:nvPr/>
        </p:nvSpPr>
        <p:spPr>
          <a:xfrm>
            <a:off x="4231980" y="5965080"/>
            <a:ext cx="51296" cy="6155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400" dirty="0"/>
              <a:t>03</a:t>
            </a:r>
            <a:endParaRPr lang="ko-KR" altLang="en-US" sz="400" dirty="0"/>
          </a:p>
        </p:txBody>
      </p:sp>
      <p:sp>
        <p:nvSpPr>
          <p:cNvPr id="2189" name="TextBox 2188">
            <a:extLst>
              <a:ext uri="{FF2B5EF4-FFF2-40B4-BE49-F238E27FC236}">
                <a16:creationId xmlns:a16="http://schemas.microsoft.com/office/drawing/2014/main" id="{CB644465-31A8-B22A-6D22-89CF782A95AF}"/>
              </a:ext>
            </a:extLst>
          </p:cNvPr>
          <p:cNvSpPr txBox="1">
            <a:spLocks/>
          </p:cNvSpPr>
          <p:nvPr/>
        </p:nvSpPr>
        <p:spPr>
          <a:xfrm>
            <a:off x="4231980" y="6025884"/>
            <a:ext cx="51296" cy="6155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400" dirty="0"/>
              <a:t>04</a:t>
            </a:r>
            <a:endParaRPr lang="ko-KR" altLang="en-US" sz="400" dirty="0"/>
          </a:p>
        </p:txBody>
      </p:sp>
      <p:sp>
        <p:nvSpPr>
          <p:cNvPr id="2190" name="TextBox 2189">
            <a:extLst>
              <a:ext uri="{FF2B5EF4-FFF2-40B4-BE49-F238E27FC236}">
                <a16:creationId xmlns:a16="http://schemas.microsoft.com/office/drawing/2014/main" id="{008F0DAA-7760-7394-B8D2-185129F1011C}"/>
              </a:ext>
            </a:extLst>
          </p:cNvPr>
          <p:cNvSpPr txBox="1">
            <a:spLocks/>
          </p:cNvSpPr>
          <p:nvPr/>
        </p:nvSpPr>
        <p:spPr>
          <a:xfrm>
            <a:off x="4231980" y="6094423"/>
            <a:ext cx="51296" cy="6155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400" dirty="0"/>
              <a:t>05</a:t>
            </a:r>
            <a:endParaRPr lang="ko-KR" altLang="en-US" sz="400" dirty="0"/>
          </a:p>
        </p:txBody>
      </p:sp>
      <p:sp>
        <p:nvSpPr>
          <p:cNvPr id="2191" name="TextBox 2190">
            <a:extLst>
              <a:ext uri="{FF2B5EF4-FFF2-40B4-BE49-F238E27FC236}">
                <a16:creationId xmlns:a16="http://schemas.microsoft.com/office/drawing/2014/main" id="{DAF6A53D-309E-1221-4367-B017109C6D5E}"/>
              </a:ext>
            </a:extLst>
          </p:cNvPr>
          <p:cNvSpPr txBox="1">
            <a:spLocks/>
          </p:cNvSpPr>
          <p:nvPr/>
        </p:nvSpPr>
        <p:spPr>
          <a:xfrm>
            <a:off x="4231980" y="6156937"/>
            <a:ext cx="51296" cy="6155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400" dirty="0"/>
              <a:t>06</a:t>
            </a:r>
            <a:endParaRPr lang="ko-KR" altLang="en-US" sz="400" dirty="0"/>
          </a:p>
        </p:txBody>
      </p:sp>
      <p:sp>
        <p:nvSpPr>
          <p:cNvPr id="2192" name="TextBox 2191">
            <a:extLst>
              <a:ext uri="{FF2B5EF4-FFF2-40B4-BE49-F238E27FC236}">
                <a16:creationId xmlns:a16="http://schemas.microsoft.com/office/drawing/2014/main" id="{1CD5BC6D-E789-6814-65BF-C3D8825E326C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시스템 운영</a:t>
            </a:r>
            <a:endParaRPr lang="ko-KR" altLang="en-US" sz="600" dirty="0"/>
          </a:p>
        </p:txBody>
      </p:sp>
      <p:sp>
        <p:nvSpPr>
          <p:cNvPr id="2193" name="TextBox 2192">
            <a:extLst>
              <a:ext uri="{FF2B5EF4-FFF2-40B4-BE49-F238E27FC236}">
                <a16:creationId xmlns:a16="http://schemas.microsoft.com/office/drawing/2014/main" id="{84E6B585-9C47-DB56-0C6F-223867A1F8EA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데이터 관리</a:t>
            </a:r>
            <a:endParaRPr lang="ko-KR" altLang="en-US" sz="600" dirty="0"/>
          </a:p>
        </p:txBody>
      </p:sp>
      <p:sp>
        <p:nvSpPr>
          <p:cNvPr id="2194" name="TextBox 2193">
            <a:extLst>
              <a:ext uri="{FF2B5EF4-FFF2-40B4-BE49-F238E27FC236}">
                <a16:creationId xmlns:a16="http://schemas.microsoft.com/office/drawing/2014/main" id="{87A865C7-AB85-243B-42CA-48C170CAF640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2197" name="타원 2196">
            <a:extLst>
              <a:ext uri="{FF2B5EF4-FFF2-40B4-BE49-F238E27FC236}">
                <a16:creationId xmlns:a16="http://schemas.microsoft.com/office/drawing/2014/main" id="{310372E9-D912-E32F-0D3C-2919A4215D45}"/>
              </a:ext>
            </a:extLst>
          </p:cNvPr>
          <p:cNvSpPr/>
          <p:nvPr/>
        </p:nvSpPr>
        <p:spPr>
          <a:xfrm>
            <a:off x="402677" y="853426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2198" name="타원 2197">
            <a:extLst>
              <a:ext uri="{FF2B5EF4-FFF2-40B4-BE49-F238E27FC236}">
                <a16:creationId xmlns:a16="http://schemas.microsoft.com/office/drawing/2014/main" id="{D6918E78-40E6-817D-2F61-5AD3E1400F9B}"/>
              </a:ext>
            </a:extLst>
          </p:cNvPr>
          <p:cNvSpPr/>
          <p:nvPr/>
        </p:nvSpPr>
        <p:spPr>
          <a:xfrm>
            <a:off x="3727303" y="1090302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2199" name="타원 2198">
            <a:extLst>
              <a:ext uri="{FF2B5EF4-FFF2-40B4-BE49-F238E27FC236}">
                <a16:creationId xmlns:a16="http://schemas.microsoft.com/office/drawing/2014/main" id="{D5F72EBB-AF40-0119-E8C3-652069EAAFB5}"/>
              </a:ext>
            </a:extLst>
          </p:cNvPr>
          <p:cNvSpPr/>
          <p:nvPr/>
        </p:nvSpPr>
        <p:spPr>
          <a:xfrm>
            <a:off x="3727303" y="2876726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2200" name="타원 2199">
            <a:extLst>
              <a:ext uri="{FF2B5EF4-FFF2-40B4-BE49-F238E27FC236}">
                <a16:creationId xmlns:a16="http://schemas.microsoft.com/office/drawing/2014/main" id="{A3BFCFD4-A5D2-0C6D-8614-B94FBD5FF97F}"/>
              </a:ext>
            </a:extLst>
          </p:cNvPr>
          <p:cNvSpPr/>
          <p:nvPr/>
        </p:nvSpPr>
        <p:spPr>
          <a:xfrm>
            <a:off x="3727303" y="4677202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2201" name="타원 2200">
            <a:extLst>
              <a:ext uri="{FF2B5EF4-FFF2-40B4-BE49-F238E27FC236}">
                <a16:creationId xmlns:a16="http://schemas.microsoft.com/office/drawing/2014/main" id="{329C0F2D-7E8C-8067-5DDB-8AB2623B4689}"/>
              </a:ext>
            </a:extLst>
          </p:cNvPr>
          <p:cNvSpPr/>
          <p:nvPr/>
        </p:nvSpPr>
        <p:spPr>
          <a:xfrm>
            <a:off x="1190499" y="3706388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5</a:t>
            </a:r>
            <a:endParaRPr lang="ko-KR" altLang="en-US" sz="600" dirty="0"/>
          </a:p>
        </p:txBody>
      </p:sp>
      <p:sp>
        <p:nvSpPr>
          <p:cNvPr id="2202" name="타원 2201">
            <a:extLst>
              <a:ext uri="{FF2B5EF4-FFF2-40B4-BE49-F238E27FC236}">
                <a16:creationId xmlns:a16="http://schemas.microsoft.com/office/drawing/2014/main" id="{E8C8778D-235C-376A-3C5F-BFC1801C29EE}"/>
              </a:ext>
            </a:extLst>
          </p:cNvPr>
          <p:cNvSpPr/>
          <p:nvPr/>
        </p:nvSpPr>
        <p:spPr>
          <a:xfrm>
            <a:off x="3036024" y="810733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6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346047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5EFA310-808E-25DA-7ACF-B6A034C212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F-010201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D6F008-6282-2EA6-D7A3-26432921D9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대시보드 </a:t>
            </a:r>
            <a:r>
              <a:rPr lang="en-US" altLang="ko-KR" dirty="0"/>
              <a:t>- </a:t>
            </a:r>
            <a:r>
              <a:rPr lang="ko-KR" altLang="en-US" dirty="0"/>
              <a:t>노후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69E121-C1F3-D1B3-BF12-6C4A7FACE52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2024-02-21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0AB917-EE85-A87E-1730-9A1232878A3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22C09B09-217F-D746-5BB1-8D435691C11F}"/>
              </a:ext>
            </a:extLst>
          </p:cNvPr>
          <p:cNvSpPr>
            <a:spLocks/>
          </p:cNvSpPr>
          <p:nvPr/>
        </p:nvSpPr>
        <p:spPr>
          <a:xfrm>
            <a:off x="3068179" y="873403"/>
            <a:ext cx="6060706" cy="5619476"/>
          </a:xfrm>
          <a:prstGeom prst="roundRect">
            <a:avLst>
              <a:gd name="adj" fmla="val 1719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텍스트 개체 틀 2">
            <a:extLst>
              <a:ext uri="{FF2B5EF4-FFF2-40B4-BE49-F238E27FC236}">
                <a16:creationId xmlns:a16="http://schemas.microsoft.com/office/drawing/2014/main" id="{68CE7E94-6AED-08AD-91D3-00B39D02F172}"/>
              </a:ext>
            </a:extLst>
          </p:cNvPr>
          <p:cNvSpPr txBox="1">
            <a:spLocks/>
          </p:cNvSpPr>
          <p:nvPr/>
        </p:nvSpPr>
        <p:spPr>
          <a:xfrm>
            <a:off x="3134427" y="166658"/>
            <a:ext cx="4017123" cy="2204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34" name="날짜 개체 틀 3">
            <a:extLst>
              <a:ext uri="{FF2B5EF4-FFF2-40B4-BE49-F238E27FC236}">
                <a16:creationId xmlns:a16="http://schemas.microsoft.com/office/drawing/2014/main" id="{BCB1FFD3-ED5B-DB49-DAAA-23E148057186}"/>
              </a:ext>
            </a:extLst>
          </p:cNvPr>
          <p:cNvSpPr txBox="1">
            <a:spLocks/>
          </p:cNvSpPr>
          <p:nvPr/>
        </p:nvSpPr>
        <p:spPr>
          <a:xfrm>
            <a:off x="8395295" y="178933"/>
            <a:ext cx="1314835" cy="191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FA8952-F175-493D-BFB3-D0B694125C1F}" type="datetime1">
              <a:rPr lang="ko-KR" altLang="en-US" smtClean="0"/>
              <a:pPr/>
              <a:t>2024-02-21</a:t>
            </a:fld>
            <a:endParaRPr lang="ko-KR" altLang="en-US" dirty="0"/>
          </a:p>
        </p:txBody>
      </p:sp>
      <p:sp>
        <p:nvSpPr>
          <p:cNvPr id="35" name="슬라이드 번호 개체 틀 4">
            <a:extLst>
              <a:ext uri="{FF2B5EF4-FFF2-40B4-BE49-F238E27FC236}">
                <a16:creationId xmlns:a16="http://schemas.microsoft.com/office/drawing/2014/main" id="{DB3ACD31-2B15-263B-B619-6EB7D9F355A2}"/>
              </a:ext>
            </a:extLst>
          </p:cNvPr>
          <p:cNvSpPr txBox="1">
            <a:spLocks/>
          </p:cNvSpPr>
          <p:nvPr/>
        </p:nvSpPr>
        <p:spPr>
          <a:xfrm>
            <a:off x="11128269" y="178932"/>
            <a:ext cx="748776" cy="191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26B1E4-BEAB-4090-A65B-CA4C38B8663B}" type="slidenum">
              <a:rPr lang="ko-KR" altLang="en-US" smtClean="0"/>
              <a:pPr/>
              <a:t>7</a:t>
            </a:fld>
            <a:endParaRPr lang="ko-KR" altLang="en-US"/>
          </a:p>
        </p:txBody>
      </p:sp>
      <p:graphicFrame>
        <p:nvGraphicFramePr>
          <p:cNvPr id="36" name="표 15">
            <a:extLst>
              <a:ext uri="{FF2B5EF4-FFF2-40B4-BE49-F238E27FC236}">
                <a16:creationId xmlns:a16="http://schemas.microsoft.com/office/drawing/2014/main" id="{1FCD16D9-25C3-7D7B-3A9C-3D099AEDE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57592"/>
              </p:ext>
            </p:extLst>
          </p:nvPr>
        </p:nvGraphicFramePr>
        <p:xfrm>
          <a:off x="9463530" y="533911"/>
          <a:ext cx="2404668" cy="32803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- </a:t>
                      </a:r>
                      <a:r>
                        <a:rPr lang="ko-KR" altLang="en-US" sz="700" dirty="0"/>
                        <a:t>교량 일반 정보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- </a:t>
                      </a:r>
                      <a:r>
                        <a:rPr lang="ko-KR" altLang="en-US" sz="700" dirty="0" err="1"/>
                        <a:t>엣지</a:t>
                      </a:r>
                      <a:r>
                        <a:rPr lang="ko-KR" altLang="en-US" sz="700" dirty="0"/>
                        <a:t> 플랫폼 정보</a:t>
                      </a:r>
                      <a:endParaRPr lang="en-US" altLang="ko-KR" sz="700" dirty="0"/>
                    </a:p>
                    <a:p>
                      <a:pPr latinLnBrk="1"/>
                      <a:r>
                        <a:rPr lang="ko-KR" altLang="en-US" sz="700" dirty="0"/>
                        <a:t>   </a:t>
                      </a:r>
                      <a:r>
                        <a:rPr lang="ko-KR" altLang="en-US" sz="700" dirty="0" err="1"/>
                        <a:t>로거</a:t>
                      </a:r>
                      <a:r>
                        <a:rPr lang="ko-KR" altLang="en-US" sz="700" dirty="0"/>
                        <a:t> 데이터 생성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전송 정상 여부</a:t>
                      </a:r>
                      <a:endParaRPr lang="en-US" altLang="ko-KR" sz="700" dirty="0"/>
                    </a:p>
                    <a:p>
                      <a:pPr latinLnBrk="1"/>
                      <a:r>
                        <a:rPr lang="en-US" altLang="ko-KR" sz="700" dirty="0"/>
                        <a:t>   </a:t>
                      </a:r>
                      <a:r>
                        <a:rPr lang="ko-KR" altLang="en-US" sz="700" dirty="0"/>
                        <a:t>분석 데이터 생성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전송 정상 여부</a:t>
                      </a:r>
                      <a:endParaRPr lang="en-US" altLang="ko-KR" sz="700" dirty="0"/>
                    </a:p>
                    <a:p>
                      <a:pPr latinLnBrk="1"/>
                      <a:r>
                        <a:rPr lang="en-US" altLang="ko-KR" sz="700" dirty="0"/>
                        <a:t>    CPU</a:t>
                      </a:r>
                      <a:r>
                        <a:rPr lang="ko-KR" altLang="en-US" sz="700" dirty="0"/>
                        <a:t>사용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램 사용</a:t>
                      </a:r>
                      <a:r>
                        <a:rPr lang="en-US" altLang="ko-KR" sz="700" dirty="0"/>
                        <a:t>, HDD </a:t>
                      </a:r>
                      <a:r>
                        <a:rPr lang="ko-KR" altLang="en-US" sz="700" dirty="0"/>
                        <a:t>사용</a:t>
                      </a:r>
                      <a:r>
                        <a:rPr lang="en-US" altLang="ko-KR" sz="700" dirty="0"/>
                        <a:t>, PC</a:t>
                      </a:r>
                      <a:r>
                        <a:rPr lang="ko-KR" altLang="en-US" sz="700" dirty="0"/>
                        <a:t>온도</a:t>
                      </a:r>
                      <a:endParaRPr lang="en-US" altLang="ko-KR" sz="700" dirty="0"/>
                    </a:p>
                    <a:p>
                      <a:pPr latinLnBrk="1"/>
                      <a:r>
                        <a:rPr lang="en-US" altLang="ko-KR" sz="700" dirty="0"/>
                        <a:t>    LoRa </a:t>
                      </a:r>
                      <a:r>
                        <a:rPr lang="ko-KR" altLang="en-US" sz="700" dirty="0"/>
                        <a:t>접속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전송 정상 여부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FF0000"/>
                          </a:solidFill>
                        </a:rPr>
                        <a:t>컨텐츠 협의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</a:rPr>
                        <a:t>적용</a:t>
                      </a:r>
                      <a:endParaRPr lang="en-US" altLang="ko-KR" sz="7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56BB9467-DD1C-7210-C3C5-06EF93427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236149"/>
              </p:ext>
            </p:extLst>
          </p:nvPr>
        </p:nvGraphicFramePr>
        <p:xfrm>
          <a:off x="9463530" y="5227955"/>
          <a:ext cx="2404668" cy="14935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</a:tbl>
          </a:graphicData>
        </a:graphic>
      </p:graphicFrame>
      <p:sp>
        <p:nvSpPr>
          <p:cNvPr id="38" name="직사각형 37">
            <a:extLst>
              <a:ext uri="{FF2B5EF4-FFF2-40B4-BE49-F238E27FC236}">
                <a16:creationId xmlns:a16="http://schemas.microsoft.com/office/drawing/2014/main" id="{FC6C154C-4944-E625-6E42-55E6E48CF3CC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23DA97F-D703-A631-63C8-F4A28670A248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733C0136-8479-FE28-16D3-A5469EA8A0F4}"/>
              </a:ext>
            </a:extLst>
          </p:cNvPr>
          <p:cNvSpPr>
            <a:spLocks/>
          </p:cNvSpPr>
          <p:nvPr/>
        </p:nvSpPr>
        <p:spPr>
          <a:xfrm>
            <a:off x="492569" y="876143"/>
            <a:ext cx="2507648" cy="2761736"/>
          </a:xfrm>
          <a:prstGeom prst="roundRect">
            <a:avLst>
              <a:gd name="adj" fmla="val 1094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04652DF2-A2B8-04FC-00F4-47768722A543}"/>
              </a:ext>
            </a:extLst>
          </p:cNvPr>
          <p:cNvSpPr>
            <a:spLocks/>
          </p:cNvSpPr>
          <p:nvPr/>
        </p:nvSpPr>
        <p:spPr>
          <a:xfrm>
            <a:off x="528480" y="893135"/>
            <a:ext cx="2433638" cy="111918"/>
          </a:xfrm>
          <a:prstGeom prst="roundRect">
            <a:avLst>
              <a:gd name="adj" fmla="val 28753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3D5CE5AF-4CE0-EBA8-1FE1-DC731D58CEF4}"/>
              </a:ext>
            </a:extLst>
          </p:cNvPr>
          <p:cNvSpPr>
            <a:spLocks/>
          </p:cNvSpPr>
          <p:nvPr/>
        </p:nvSpPr>
        <p:spPr>
          <a:xfrm>
            <a:off x="528480" y="1022044"/>
            <a:ext cx="2433638" cy="2552378"/>
          </a:xfrm>
          <a:prstGeom prst="roundRect">
            <a:avLst>
              <a:gd name="adj" fmla="val 1943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07D33AAC-6530-6662-2572-421A7F3BE492}"/>
              </a:ext>
            </a:extLst>
          </p:cNvPr>
          <p:cNvSpPr>
            <a:spLocks/>
          </p:cNvSpPr>
          <p:nvPr/>
        </p:nvSpPr>
        <p:spPr>
          <a:xfrm>
            <a:off x="3134427" y="1047510"/>
            <a:ext cx="5940535" cy="5368158"/>
          </a:xfrm>
          <a:prstGeom prst="roundRect">
            <a:avLst>
              <a:gd name="adj" fmla="val 1393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AD92BE5A-2E3E-08A8-FA04-6337CC77C978}"/>
              </a:ext>
            </a:extLst>
          </p:cNvPr>
          <p:cNvSpPr>
            <a:spLocks/>
          </p:cNvSpPr>
          <p:nvPr/>
        </p:nvSpPr>
        <p:spPr>
          <a:xfrm>
            <a:off x="3221190" y="3018955"/>
            <a:ext cx="5796429" cy="1600739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993730AA-F154-07C9-95E2-C841CBFA7865}"/>
              </a:ext>
            </a:extLst>
          </p:cNvPr>
          <p:cNvSpPr>
            <a:spLocks/>
          </p:cNvSpPr>
          <p:nvPr/>
        </p:nvSpPr>
        <p:spPr>
          <a:xfrm>
            <a:off x="492569" y="3731143"/>
            <a:ext cx="2507648" cy="2761735"/>
          </a:xfrm>
          <a:prstGeom prst="roundRect">
            <a:avLst>
              <a:gd name="adj" fmla="val 1328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C36D6191-9BD2-9F40-B90C-F90BADBF22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7" t="23994" r="29872" b="31679"/>
          <a:stretch/>
        </p:blipFill>
        <p:spPr>
          <a:xfrm>
            <a:off x="524918" y="1022044"/>
            <a:ext cx="2437200" cy="2552379"/>
          </a:xfrm>
          <a:prstGeom prst="roundRect">
            <a:avLst>
              <a:gd name="adj" fmla="val 1964"/>
            </a:avLst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F2EED96F-1CB2-D61E-60D3-EABC0F666E25}"/>
              </a:ext>
            </a:extLst>
          </p:cNvPr>
          <p:cNvGrpSpPr>
            <a:grpSpLocks/>
          </p:cNvGrpSpPr>
          <p:nvPr/>
        </p:nvGrpSpPr>
        <p:grpSpPr>
          <a:xfrm>
            <a:off x="1060978" y="2358954"/>
            <a:ext cx="166816" cy="166816"/>
            <a:chOff x="889686" y="2323070"/>
            <a:chExt cx="166816" cy="166816"/>
          </a:xfrm>
        </p:grpSpPr>
        <p:sp>
          <p:nvSpPr>
            <p:cNvPr id="48" name="눈물 방울 47">
              <a:extLst>
                <a:ext uri="{FF2B5EF4-FFF2-40B4-BE49-F238E27FC236}">
                  <a16:creationId xmlns:a16="http://schemas.microsoft.com/office/drawing/2014/main" id="{F330056F-962F-A5D3-8ED2-7528B048A53B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0171B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BA583B2F-18AB-25A4-B952-403587307BFF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9C3C1C48-EE60-5CDC-6B99-BF7E7F06642D}"/>
              </a:ext>
            </a:extLst>
          </p:cNvPr>
          <p:cNvGrpSpPr>
            <a:grpSpLocks/>
          </p:cNvGrpSpPr>
          <p:nvPr/>
        </p:nvGrpSpPr>
        <p:grpSpPr>
          <a:xfrm>
            <a:off x="1473728" y="1739564"/>
            <a:ext cx="166816" cy="166816"/>
            <a:chOff x="889686" y="2323070"/>
            <a:chExt cx="166816" cy="166816"/>
          </a:xfrm>
        </p:grpSpPr>
        <p:sp>
          <p:nvSpPr>
            <p:cNvPr id="51" name="눈물 방울 50">
              <a:extLst>
                <a:ext uri="{FF2B5EF4-FFF2-40B4-BE49-F238E27FC236}">
                  <a16:creationId xmlns:a16="http://schemas.microsoft.com/office/drawing/2014/main" id="{1F8E5EA0-7EB4-0B47-9CE6-116E2DDB40CE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0171B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910118B9-F28C-E6D2-3189-58B758CC252C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60495586-8356-0796-64B5-AB060BB2D1E2}"/>
              </a:ext>
            </a:extLst>
          </p:cNvPr>
          <p:cNvGrpSpPr>
            <a:grpSpLocks/>
          </p:cNvGrpSpPr>
          <p:nvPr/>
        </p:nvGrpSpPr>
        <p:grpSpPr>
          <a:xfrm>
            <a:off x="2026178" y="2901614"/>
            <a:ext cx="166816" cy="166816"/>
            <a:chOff x="889686" y="2323070"/>
            <a:chExt cx="166816" cy="166816"/>
          </a:xfrm>
        </p:grpSpPr>
        <p:sp>
          <p:nvSpPr>
            <p:cNvPr id="54" name="눈물 방울 53">
              <a:extLst>
                <a:ext uri="{FF2B5EF4-FFF2-40B4-BE49-F238E27FC236}">
                  <a16:creationId xmlns:a16="http://schemas.microsoft.com/office/drawing/2014/main" id="{5734B766-B285-494D-EF03-1D1C826C718F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FF212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A91BFFE7-A00D-7E75-1456-8F3C8F55689E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5072BE35-9A85-3936-26FB-D655EED4A13C}"/>
              </a:ext>
            </a:extLst>
          </p:cNvPr>
          <p:cNvGrpSpPr>
            <a:grpSpLocks/>
          </p:cNvGrpSpPr>
          <p:nvPr/>
        </p:nvGrpSpPr>
        <p:grpSpPr>
          <a:xfrm>
            <a:off x="2280178" y="1857521"/>
            <a:ext cx="166816" cy="166816"/>
            <a:chOff x="889686" y="2323070"/>
            <a:chExt cx="166816" cy="166816"/>
          </a:xfrm>
        </p:grpSpPr>
        <p:sp>
          <p:nvSpPr>
            <p:cNvPr id="57" name="눈물 방울 56">
              <a:extLst>
                <a:ext uri="{FF2B5EF4-FFF2-40B4-BE49-F238E27FC236}">
                  <a16:creationId xmlns:a16="http://schemas.microsoft.com/office/drawing/2014/main" id="{6BC84B3D-9B0F-949C-360C-59F26A6A3B58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64793EB9-A588-3819-D484-D873AB9FEEEA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9C45CF7C-2332-CBC7-F60E-6DF7A889CE32}"/>
              </a:ext>
            </a:extLst>
          </p:cNvPr>
          <p:cNvSpPr txBox="1">
            <a:spLocks/>
          </p:cNvSpPr>
          <p:nvPr/>
        </p:nvSpPr>
        <p:spPr>
          <a:xfrm>
            <a:off x="586665" y="914320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err="1"/>
              <a:t>검색부</a:t>
            </a:r>
            <a:endParaRPr lang="ko-KR" altLang="en-US" sz="6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00D1C5A-F15C-81C0-EFDD-CD2495C78DF6}"/>
              </a:ext>
            </a:extLst>
          </p:cNvPr>
          <p:cNvSpPr txBox="1">
            <a:spLocks/>
          </p:cNvSpPr>
          <p:nvPr/>
        </p:nvSpPr>
        <p:spPr>
          <a:xfrm>
            <a:off x="2327655" y="914320"/>
            <a:ext cx="496931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교량 상태 범례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A863006-9D0C-7145-51A5-F196A08AAA2A}"/>
              </a:ext>
            </a:extLst>
          </p:cNvPr>
          <p:cNvSpPr txBox="1">
            <a:spLocks/>
          </p:cNvSpPr>
          <p:nvPr/>
        </p:nvSpPr>
        <p:spPr>
          <a:xfrm>
            <a:off x="3172757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/>
              <a:t>종합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2DE0BE6-4D36-7AA9-6CC2-756909FE9B8A}"/>
              </a:ext>
            </a:extLst>
          </p:cNvPr>
          <p:cNvSpPr txBox="1">
            <a:spLocks/>
          </p:cNvSpPr>
          <p:nvPr/>
        </p:nvSpPr>
        <p:spPr>
          <a:xfrm>
            <a:off x="3221192" y="2908183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 err="1"/>
              <a:t>야로대교</a:t>
            </a:r>
            <a:endParaRPr lang="ko-KR" altLang="en-US" sz="6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C16CCB6-83A1-D410-E5D0-5A25A777863D}"/>
              </a:ext>
            </a:extLst>
          </p:cNvPr>
          <p:cNvSpPr txBox="1">
            <a:spLocks/>
          </p:cNvSpPr>
          <p:nvPr/>
        </p:nvSpPr>
        <p:spPr>
          <a:xfrm>
            <a:off x="531702" y="3768024"/>
            <a:ext cx="650819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실시간 이벤트 현황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D642715-594E-8373-2034-3E41DD4FC42B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8E92F27-6990-F674-9982-BFBF16125F44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알림배치</a:t>
            </a:r>
            <a:endParaRPr lang="ko-KR" altLang="en-US" sz="6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736F8A5-7125-70AE-78EE-72DCEE7D1464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8CC1C8E-06BD-2B38-8366-FCFA3E9C03CD}"/>
              </a:ext>
            </a:extLst>
          </p:cNvPr>
          <p:cNvSpPr txBox="1">
            <a:spLocks/>
          </p:cNvSpPr>
          <p:nvPr/>
        </p:nvSpPr>
        <p:spPr>
          <a:xfrm>
            <a:off x="586666" y="1104522"/>
            <a:ext cx="74539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지도 및 아이콘 </a:t>
            </a:r>
            <a:r>
              <a:rPr lang="ko-KR" altLang="en-US" sz="600" err="1"/>
              <a:t>출력부</a:t>
            </a:r>
            <a:endParaRPr lang="ko-KR" altLang="en-US" sz="6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F8650F1-FD81-684E-3F41-D9C3E90A7AF9}"/>
              </a:ext>
            </a:extLst>
          </p:cNvPr>
          <p:cNvSpPr txBox="1">
            <a:spLocks/>
          </p:cNvSpPr>
          <p:nvPr/>
        </p:nvSpPr>
        <p:spPr>
          <a:xfrm>
            <a:off x="3510291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>
                <a:solidFill>
                  <a:srgbClr val="FF0000"/>
                </a:solidFill>
              </a:rPr>
              <a:t>노후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89126CC-F259-05B2-B8BE-AF129112F17E}"/>
              </a:ext>
            </a:extLst>
          </p:cNvPr>
          <p:cNvSpPr txBox="1">
            <a:spLocks/>
          </p:cNvSpPr>
          <p:nvPr/>
        </p:nvSpPr>
        <p:spPr>
          <a:xfrm>
            <a:off x="3844253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/>
              <a:t>화재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14B7DA3-F775-25BF-8CA3-7A9C2DDB6881}"/>
              </a:ext>
            </a:extLst>
          </p:cNvPr>
          <p:cNvSpPr txBox="1">
            <a:spLocks/>
          </p:cNvSpPr>
          <p:nvPr/>
        </p:nvSpPr>
        <p:spPr>
          <a:xfrm>
            <a:off x="4178215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/>
              <a:t>충돌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FF2DC045-C54A-DD25-8A12-D8C88352BA8C}"/>
              </a:ext>
            </a:extLst>
          </p:cNvPr>
          <p:cNvSpPr>
            <a:spLocks/>
          </p:cNvSpPr>
          <p:nvPr/>
        </p:nvSpPr>
        <p:spPr>
          <a:xfrm>
            <a:off x="3221192" y="1232385"/>
            <a:ext cx="5796428" cy="1563837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4A1C9DD8-FEA7-AA48-B0F6-73A00C4543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484169"/>
              </p:ext>
            </p:extLst>
          </p:nvPr>
        </p:nvGraphicFramePr>
        <p:xfrm>
          <a:off x="531702" y="3989453"/>
          <a:ext cx="2422064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6872">
                  <a:extLst>
                    <a:ext uri="{9D8B030D-6E8A-4147-A177-3AD203B41FA5}">
                      <a16:colId xmlns:a16="http://schemas.microsoft.com/office/drawing/2014/main" val="958756103"/>
                    </a:ext>
                  </a:extLst>
                </a:gridCol>
                <a:gridCol w="314195">
                  <a:extLst>
                    <a:ext uri="{9D8B030D-6E8A-4147-A177-3AD203B41FA5}">
                      <a16:colId xmlns:a16="http://schemas.microsoft.com/office/drawing/2014/main" val="2412116091"/>
                    </a:ext>
                  </a:extLst>
                </a:gridCol>
                <a:gridCol w="1570997">
                  <a:extLst>
                    <a:ext uri="{9D8B030D-6E8A-4147-A177-3AD203B41FA5}">
                      <a16:colId xmlns:a16="http://schemas.microsoft.com/office/drawing/2014/main" val="1108673781"/>
                    </a:ext>
                  </a:extLst>
                </a:gridCol>
              </a:tblGrid>
              <a:tr h="1226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일시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교량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내용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624430960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01/01 12:20</a:t>
                      </a:r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벌교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 </a:t>
                      </a:r>
                      <a:r>
                        <a:rPr lang="ko-KR" altLang="en-US" sz="700" dirty="0"/>
                        <a:t>이상 없음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839219530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01/01 1219</a:t>
                      </a:r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야로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 </a:t>
                      </a:r>
                      <a:r>
                        <a:rPr lang="ko-KR" altLang="en-US" sz="700" dirty="0"/>
                        <a:t>이상 없음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646385816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01/10 12:19</a:t>
                      </a:r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평촌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 </a:t>
                      </a:r>
                      <a:r>
                        <a:rPr lang="ko-KR" altLang="en-US" sz="700" dirty="0"/>
                        <a:t>이상 없음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618477330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016195687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822316845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550900945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15356836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042405784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683151002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185166827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283973779"/>
                  </a:ext>
                </a:extLst>
              </a:tr>
            </a:tbl>
          </a:graphicData>
        </a:graphic>
      </p:graphicFrame>
      <p:sp>
        <p:nvSpPr>
          <p:cNvPr id="76" name="TextBox 75">
            <a:extLst>
              <a:ext uri="{FF2B5EF4-FFF2-40B4-BE49-F238E27FC236}">
                <a16:creationId xmlns:a16="http://schemas.microsoft.com/office/drawing/2014/main" id="{E5EA24E8-8C5B-B76E-7CAE-D5DE622B6722}"/>
              </a:ext>
            </a:extLst>
          </p:cNvPr>
          <p:cNvSpPr txBox="1">
            <a:spLocks/>
          </p:cNvSpPr>
          <p:nvPr/>
        </p:nvSpPr>
        <p:spPr>
          <a:xfrm>
            <a:off x="3221192" y="1141826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벌교대교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32C9F1BF-EE9E-D2E3-73CD-87283B130B7D}"/>
              </a:ext>
            </a:extLst>
          </p:cNvPr>
          <p:cNvSpPr>
            <a:spLocks/>
          </p:cNvSpPr>
          <p:nvPr/>
        </p:nvSpPr>
        <p:spPr>
          <a:xfrm>
            <a:off x="3221190" y="4825246"/>
            <a:ext cx="5796429" cy="1541648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57B06D1-808C-11C2-4B6E-8AF14BA02C5E}"/>
              </a:ext>
            </a:extLst>
          </p:cNvPr>
          <p:cNvSpPr txBox="1">
            <a:spLocks/>
          </p:cNvSpPr>
          <p:nvPr/>
        </p:nvSpPr>
        <p:spPr>
          <a:xfrm>
            <a:off x="3221192" y="4714473"/>
            <a:ext cx="384721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평촌고가교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3E1B1004-97C9-7951-42FC-B937FAB92F23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종합현황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FEEDB55D-0F49-AB31-FB4E-5C366659AEE9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시스템 운영</a:t>
            </a:r>
            <a:endParaRPr lang="ko-KR" altLang="en-US" sz="6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1E55F93-09F1-AD93-B5C9-64BE5DE49196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데이터 관리</a:t>
            </a:r>
            <a:endParaRPr lang="ko-KR" altLang="en-US" sz="600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B99A1D7-B293-CEE4-5362-CC3310874EBF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4FCA22A6-AA6E-B24F-6D80-E1868DA8FC08}"/>
              </a:ext>
            </a:extLst>
          </p:cNvPr>
          <p:cNvSpPr>
            <a:spLocks/>
          </p:cNvSpPr>
          <p:nvPr/>
        </p:nvSpPr>
        <p:spPr>
          <a:xfrm>
            <a:off x="3288418" y="1283396"/>
            <a:ext cx="2412150" cy="704647"/>
          </a:xfrm>
          <a:prstGeom prst="roundRect">
            <a:avLst>
              <a:gd name="adj" fmla="val 4064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9" name="그림 168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E662C17E-942D-F077-7FA3-F57E4CB303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6834" y="1324510"/>
            <a:ext cx="592735" cy="600793"/>
          </a:xfrm>
          <a:prstGeom prst="roundRect">
            <a:avLst>
              <a:gd name="adj" fmla="val 1964"/>
            </a:avLst>
          </a:prstGeom>
        </p:spPr>
      </p:pic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221F0A58-DD1D-618D-D8A2-58701FB6B4EA}"/>
              </a:ext>
            </a:extLst>
          </p:cNvPr>
          <p:cNvGrpSpPr>
            <a:grpSpLocks/>
          </p:cNvGrpSpPr>
          <p:nvPr/>
        </p:nvGrpSpPr>
        <p:grpSpPr>
          <a:xfrm>
            <a:off x="3499481" y="1369478"/>
            <a:ext cx="166816" cy="166816"/>
            <a:chOff x="889686" y="2323070"/>
            <a:chExt cx="166816" cy="166816"/>
          </a:xfrm>
        </p:grpSpPr>
        <p:sp>
          <p:nvSpPr>
            <p:cNvPr id="171" name="눈물 방울 170">
              <a:extLst>
                <a:ext uri="{FF2B5EF4-FFF2-40B4-BE49-F238E27FC236}">
                  <a16:creationId xmlns:a16="http://schemas.microsoft.com/office/drawing/2014/main" id="{B00C18D1-5241-3014-0A7B-A7BBE0B1A7FC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0171B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F125876A-1EA0-3B17-CCC0-60CE71809D45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4CFFE4F3-9B95-28E2-7CF4-E66CAEFBD583}"/>
              </a:ext>
            </a:extLst>
          </p:cNvPr>
          <p:cNvSpPr txBox="1">
            <a:spLocks/>
          </p:cNvSpPr>
          <p:nvPr/>
        </p:nvSpPr>
        <p:spPr>
          <a:xfrm>
            <a:off x="4012097" y="1310238"/>
            <a:ext cx="719978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시설명</a:t>
            </a:r>
            <a:r>
              <a:rPr lang="ko-KR" altLang="en-US" sz="600" dirty="0"/>
              <a:t> </a:t>
            </a:r>
            <a:r>
              <a:rPr lang="en-US" altLang="ko-KR" sz="600" dirty="0"/>
              <a:t>: </a:t>
            </a:r>
            <a:r>
              <a:rPr lang="ko-KR" altLang="en-US" sz="600" dirty="0"/>
              <a:t>벌교대교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496910D-ED02-FCCE-0520-33B57020D2BB}"/>
              </a:ext>
            </a:extLst>
          </p:cNvPr>
          <p:cNvSpPr txBox="1">
            <a:spLocks/>
          </p:cNvSpPr>
          <p:nvPr/>
        </p:nvSpPr>
        <p:spPr>
          <a:xfrm>
            <a:off x="4014998" y="1441544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도로종류 </a:t>
            </a:r>
            <a:r>
              <a:rPr lang="en-US" altLang="ko-KR" sz="600" dirty="0"/>
              <a:t>: </a:t>
            </a:r>
            <a:r>
              <a:rPr lang="ko-KR" altLang="en-US" sz="600" dirty="0"/>
              <a:t>일반 국도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4AFB0832-5075-8BCC-1C66-685EC300E8E3}"/>
              </a:ext>
            </a:extLst>
          </p:cNvPr>
          <p:cNvSpPr txBox="1">
            <a:spLocks/>
          </p:cNvSpPr>
          <p:nvPr/>
        </p:nvSpPr>
        <p:spPr>
          <a:xfrm>
            <a:off x="4014998" y="1570756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노선명 </a:t>
            </a:r>
            <a:r>
              <a:rPr lang="en-US" altLang="ko-KR" sz="600" dirty="0"/>
              <a:t>: </a:t>
            </a:r>
            <a:r>
              <a:rPr lang="ko-KR" altLang="en-US" sz="600" dirty="0"/>
              <a:t>일반 </a:t>
            </a:r>
            <a:r>
              <a:rPr lang="en-US" altLang="ko-KR" sz="600" dirty="0"/>
              <a:t>2</a:t>
            </a:r>
            <a:r>
              <a:rPr lang="ko-KR" altLang="en-US" sz="600" dirty="0"/>
              <a:t>호선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DE56361C-D698-C955-5B24-E3EC3AE60128}"/>
              </a:ext>
            </a:extLst>
          </p:cNvPr>
          <p:cNvSpPr txBox="1">
            <a:spLocks/>
          </p:cNvSpPr>
          <p:nvPr/>
        </p:nvSpPr>
        <p:spPr>
          <a:xfrm>
            <a:off x="4014998" y="1707659"/>
            <a:ext cx="1301063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주소 </a:t>
            </a:r>
            <a:r>
              <a:rPr lang="en-US" altLang="ko-KR" sz="600" dirty="0"/>
              <a:t>: </a:t>
            </a:r>
            <a:r>
              <a:rPr lang="ko-KR" altLang="en-US" sz="600" dirty="0"/>
              <a:t>전라남도 보성군 </a:t>
            </a:r>
            <a:r>
              <a:rPr lang="ko-KR" altLang="en-US" sz="600" dirty="0" err="1"/>
              <a:t>벌교읍</a:t>
            </a:r>
            <a:r>
              <a:rPr lang="ko-KR" altLang="en-US" sz="600" dirty="0"/>
              <a:t> </a:t>
            </a:r>
            <a:r>
              <a:rPr lang="ko-KR" altLang="en-US" sz="600" dirty="0" err="1"/>
              <a:t>회정리</a:t>
            </a:r>
            <a:endParaRPr lang="ko-KR" altLang="en-US" sz="6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D865CD2-CFDF-1B9A-310A-9FB20C274EE0}"/>
              </a:ext>
            </a:extLst>
          </p:cNvPr>
          <p:cNvSpPr txBox="1">
            <a:spLocks/>
          </p:cNvSpPr>
          <p:nvPr/>
        </p:nvSpPr>
        <p:spPr>
          <a:xfrm>
            <a:off x="4014998" y="1836871"/>
            <a:ext cx="1301063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준공년도</a:t>
            </a:r>
            <a:r>
              <a:rPr lang="ko-KR" altLang="en-US" sz="600" dirty="0"/>
              <a:t> </a:t>
            </a:r>
            <a:r>
              <a:rPr lang="en-US" altLang="ko-KR" sz="600" dirty="0"/>
              <a:t>: 1995</a:t>
            </a:r>
            <a:endParaRPr lang="ko-KR" altLang="en-US" sz="600" dirty="0"/>
          </a:p>
        </p:txBody>
      </p:sp>
      <p:sp>
        <p:nvSpPr>
          <p:cNvPr id="179" name="사각형: 둥근 모서리 178">
            <a:extLst>
              <a:ext uri="{FF2B5EF4-FFF2-40B4-BE49-F238E27FC236}">
                <a16:creationId xmlns:a16="http://schemas.microsoft.com/office/drawing/2014/main" id="{86D7ED86-3A47-2F86-7BFD-6B00118D855F}"/>
              </a:ext>
            </a:extLst>
          </p:cNvPr>
          <p:cNvSpPr>
            <a:spLocks/>
          </p:cNvSpPr>
          <p:nvPr/>
        </p:nvSpPr>
        <p:spPr>
          <a:xfrm>
            <a:off x="3296120" y="2022512"/>
            <a:ext cx="2412150" cy="704647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2" name="사각형: 둥근 모서리 211">
            <a:extLst>
              <a:ext uri="{FF2B5EF4-FFF2-40B4-BE49-F238E27FC236}">
                <a16:creationId xmlns:a16="http://schemas.microsoft.com/office/drawing/2014/main" id="{58D54230-ACB8-34D2-B088-D434A2F9762E}"/>
              </a:ext>
            </a:extLst>
          </p:cNvPr>
          <p:cNvSpPr>
            <a:spLocks/>
          </p:cNvSpPr>
          <p:nvPr/>
        </p:nvSpPr>
        <p:spPr>
          <a:xfrm>
            <a:off x="5765996" y="1283396"/>
            <a:ext cx="3200203" cy="1443763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3C7E3965-5661-B4D5-0FE5-2C0D70D634A8}"/>
              </a:ext>
            </a:extLst>
          </p:cNvPr>
          <p:cNvSpPr txBox="1">
            <a:spLocks/>
          </p:cNvSpPr>
          <p:nvPr/>
        </p:nvSpPr>
        <p:spPr>
          <a:xfrm>
            <a:off x="5837539" y="1325894"/>
            <a:ext cx="591509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계측 및 분석 정보</a:t>
            </a:r>
          </a:p>
        </p:txBody>
      </p:sp>
      <p:sp>
        <p:nvSpPr>
          <p:cNvPr id="215" name="사각형: 둥근 모서리 214">
            <a:extLst>
              <a:ext uri="{FF2B5EF4-FFF2-40B4-BE49-F238E27FC236}">
                <a16:creationId xmlns:a16="http://schemas.microsoft.com/office/drawing/2014/main" id="{BD5E9652-923F-633B-7BA9-A890C3FF4C2A}"/>
              </a:ext>
            </a:extLst>
          </p:cNvPr>
          <p:cNvSpPr>
            <a:spLocks/>
          </p:cNvSpPr>
          <p:nvPr/>
        </p:nvSpPr>
        <p:spPr>
          <a:xfrm>
            <a:off x="3288418" y="3089357"/>
            <a:ext cx="2412150" cy="704647"/>
          </a:xfrm>
          <a:prstGeom prst="roundRect">
            <a:avLst>
              <a:gd name="adj" fmla="val 4064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6" name="그림 215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BF6D076B-5E95-A4AB-78D1-BC16F2E338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6834" y="3130471"/>
            <a:ext cx="592735" cy="600793"/>
          </a:xfrm>
          <a:prstGeom prst="roundRect">
            <a:avLst>
              <a:gd name="adj" fmla="val 1964"/>
            </a:avLst>
          </a:prstGeom>
        </p:spPr>
      </p:pic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A5448DF1-0386-B799-F933-7F4EBA4A4329}"/>
              </a:ext>
            </a:extLst>
          </p:cNvPr>
          <p:cNvGrpSpPr>
            <a:grpSpLocks/>
          </p:cNvGrpSpPr>
          <p:nvPr/>
        </p:nvGrpSpPr>
        <p:grpSpPr>
          <a:xfrm>
            <a:off x="3708900" y="3346804"/>
            <a:ext cx="166816" cy="166816"/>
            <a:chOff x="889686" y="2323070"/>
            <a:chExt cx="166816" cy="166816"/>
          </a:xfrm>
        </p:grpSpPr>
        <p:sp>
          <p:nvSpPr>
            <p:cNvPr id="218" name="눈물 방울 217">
              <a:extLst>
                <a:ext uri="{FF2B5EF4-FFF2-40B4-BE49-F238E27FC236}">
                  <a16:creationId xmlns:a16="http://schemas.microsoft.com/office/drawing/2014/main" id="{B7D42074-238A-641F-239C-C128509746C5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0171B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자유형: 도형 218">
              <a:extLst>
                <a:ext uri="{FF2B5EF4-FFF2-40B4-BE49-F238E27FC236}">
                  <a16:creationId xmlns:a16="http://schemas.microsoft.com/office/drawing/2014/main" id="{59C13355-38F1-F93D-AFED-3BF73CA0A60B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A71CDAA2-CDB7-FDFB-17D9-5D67D0876CFE}"/>
              </a:ext>
            </a:extLst>
          </p:cNvPr>
          <p:cNvSpPr txBox="1">
            <a:spLocks/>
          </p:cNvSpPr>
          <p:nvPr/>
        </p:nvSpPr>
        <p:spPr>
          <a:xfrm>
            <a:off x="4012097" y="3116199"/>
            <a:ext cx="719978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시설명</a:t>
            </a:r>
            <a:r>
              <a:rPr lang="ko-KR" altLang="en-US" sz="600" dirty="0"/>
              <a:t> </a:t>
            </a:r>
            <a:r>
              <a:rPr lang="en-US" altLang="ko-KR" sz="600" dirty="0"/>
              <a:t>: </a:t>
            </a:r>
            <a:r>
              <a:rPr lang="ko-KR" altLang="en-US" sz="600" dirty="0" err="1"/>
              <a:t>야로대교</a:t>
            </a:r>
            <a:endParaRPr lang="ko-KR" altLang="en-US" sz="600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0E59B4A5-6DD5-2821-292C-11C168364E00}"/>
              </a:ext>
            </a:extLst>
          </p:cNvPr>
          <p:cNvSpPr txBox="1">
            <a:spLocks/>
          </p:cNvSpPr>
          <p:nvPr/>
        </p:nvSpPr>
        <p:spPr>
          <a:xfrm>
            <a:off x="4014998" y="3247505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도로종류 </a:t>
            </a:r>
            <a:r>
              <a:rPr lang="en-US" altLang="ko-KR" sz="600" dirty="0"/>
              <a:t>: </a:t>
            </a:r>
            <a:r>
              <a:rPr lang="ko-KR" altLang="en-US" sz="600" dirty="0"/>
              <a:t>일반 국도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1636F60A-CE55-FDF0-EA65-E75DBD985C4D}"/>
              </a:ext>
            </a:extLst>
          </p:cNvPr>
          <p:cNvSpPr txBox="1">
            <a:spLocks/>
          </p:cNvSpPr>
          <p:nvPr/>
        </p:nvSpPr>
        <p:spPr>
          <a:xfrm>
            <a:off x="4014998" y="3376717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노선명 </a:t>
            </a:r>
            <a:r>
              <a:rPr lang="en-US" altLang="ko-KR" sz="600" dirty="0"/>
              <a:t>: </a:t>
            </a:r>
            <a:r>
              <a:rPr lang="ko-KR" altLang="en-US" sz="600" dirty="0"/>
              <a:t>일반 </a:t>
            </a:r>
            <a:r>
              <a:rPr lang="en-US" altLang="ko-KR" sz="600" dirty="0"/>
              <a:t>2</a:t>
            </a:r>
            <a:r>
              <a:rPr lang="ko-KR" altLang="en-US" sz="600" dirty="0"/>
              <a:t>호선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BC46C55A-3D5E-D806-587F-405141B9CF5E}"/>
              </a:ext>
            </a:extLst>
          </p:cNvPr>
          <p:cNvSpPr txBox="1">
            <a:spLocks/>
          </p:cNvSpPr>
          <p:nvPr/>
        </p:nvSpPr>
        <p:spPr>
          <a:xfrm>
            <a:off x="4014998" y="3513620"/>
            <a:ext cx="1301063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주소 </a:t>
            </a:r>
            <a:r>
              <a:rPr lang="en-US" altLang="ko-KR" sz="600" dirty="0"/>
              <a:t>:</a:t>
            </a:r>
            <a:endParaRPr lang="ko-KR" altLang="en-US" sz="600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41A0B495-BBCA-CEEF-433C-2FF2E753A5DB}"/>
              </a:ext>
            </a:extLst>
          </p:cNvPr>
          <p:cNvSpPr txBox="1">
            <a:spLocks/>
          </p:cNvSpPr>
          <p:nvPr/>
        </p:nvSpPr>
        <p:spPr>
          <a:xfrm>
            <a:off x="4014998" y="3642832"/>
            <a:ext cx="1301063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준공년도</a:t>
            </a:r>
            <a:r>
              <a:rPr lang="ko-KR" altLang="en-US" sz="600" dirty="0"/>
              <a:t> </a:t>
            </a:r>
            <a:r>
              <a:rPr lang="en-US" altLang="ko-KR" sz="600" dirty="0"/>
              <a:t>: 1995</a:t>
            </a:r>
            <a:endParaRPr lang="ko-KR" altLang="en-US" sz="600" dirty="0"/>
          </a:p>
        </p:txBody>
      </p:sp>
      <p:sp>
        <p:nvSpPr>
          <p:cNvPr id="225" name="사각형: 둥근 모서리 224">
            <a:extLst>
              <a:ext uri="{FF2B5EF4-FFF2-40B4-BE49-F238E27FC236}">
                <a16:creationId xmlns:a16="http://schemas.microsoft.com/office/drawing/2014/main" id="{D351E5A8-765D-6695-6AEE-F0B8BF4D4D15}"/>
              </a:ext>
            </a:extLst>
          </p:cNvPr>
          <p:cNvSpPr>
            <a:spLocks/>
          </p:cNvSpPr>
          <p:nvPr/>
        </p:nvSpPr>
        <p:spPr>
          <a:xfrm>
            <a:off x="3296120" y="3828473"/>
            <a:ext cx="2412150" cy="704647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5" name="사각형: 둥근 모서리 234">
            <a:extLst>
              <a:ext uri="{FF2B5EF4-FFF2-40B4-BE49-F238E27FC236}">
                <a16:creationId xmlns:a16="http://schemas.microsoft.com/office/drawing/2014/main" id="{9A7E9A20-2581-67E5-162E-8BD6178E2222}"/>
              </a:ext>
            </a:extLst>
          </p:cNvPr>
          <p:cNvSpPr>
            <a:spLocks/>
          </p:cNvSpPr>
          <p:nvPr/>
        </p:nvSpPr>
        <p:spPr>
          <a:xfrm>
            <a:off x="5765996" y="3089357"/>
            <a:ext cx="3200203" cy="1443763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54996647-57DA-132F-6F93-956CD76438E3}"/>
              </a:ext>
            </a:extLst>
          </p:cNvPr>
          <p:cNvSpPr txBox="1">
            <a:spLocks/>
          </p:cNvSpPr>
          <p:nvPr/>
        </p:nvSpPr>
        <p:spPr>
          <a:xfrm>
            <a:off x="5837539" y="3131855"/>
            <a:ext cx="591509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계측 및 분석 정보</a:t>
            </a:r>
          </a:p>
        </p:txBody>
      </p:sp>
      <p:sp>
        <p:nvSpPr>
          <p:cNvPr id="237" name="사각형: 둥근 모서리 236">
            <a:extLst>
              <a:ext uri="{FF2B5EF4-FFF2-40B4-BE49-F238E27FC236}">
                <a16:creationId xmlns:a16="http://schemas.microsoft.com/office/drawing/2014/main" id="{76FD7CA0-E983-39D5-7B65-260485775348}"/>
              </a:ext>
            </a:extLst>
          </p:cNvPr>
          <p:cNvSpPr>
            <a:spLocks/>
          </p:cNvSpPr>
          <p:nvPr/>
        </p:nvSpPr>
        <p:spPr>
          <a:xfrm>
            <a:off x="3288418" y="4869957"/>
            <a:ext cx="2412150" cy="704647"/>
          </a:xfrm>
          <a:prstGeom prst="roundRect">
            <a:avLst>
              <a:gd name="adj" fmla="val 4064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8" name="그림 237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49A78045-DE48-3AD8-906A-08965B958F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6834" y="4911071"/>
            <a:ext cx="592735" cy="600793"/>
          </a:xfrm>
          <a:prstGeom prst="roundRect">
            <a:avLst>
              <a:gd name="adj" fmla="val 1964"/>
            </a:avLst>
          </a:prstGeom>
        </p:spPr>
      </p:pic>
      <p:grpSp>
        <p:nvGrpSpPr>
          <p:cNvPr id="239" name="그룹 238">
            <a:extLst>
              <a:ext uri="{FF2B5EF4-FFF2-40B4-BE49-F238E27FC236}">
                <a16:creationId xmlns:a16="http://schemas.microsoft.com/office/drawing/2014/main" id="{F789BE77-CBDA-665C-8AD0-CD63D8905EAB}"/>
              </a:ext>
            </a:extLst>
          </p:cNvPr>
          <p:cNvGrpSpPr>
            <a:grpSpLocks/>
          </p:cNvGrpSpPr>
          <p:nvPr/>
        </p:nvGrpSpPr>
        <p:grpSpPr>
          <a:xfrm>
            <a:off x="3413552" y="5267204"/>
            <a:ext cx="166816" cy="166816"/>
            <a:chOff x="889686" y="2323070"/>
            <a:chExt cx="166816" cy="166816"/>
          </a:xfrm>
        </p:grpSpPr>
        <p:sp>
          <p:nvSpPr>
            <p:cNvPr id="240" name="눈물 방울 239">
              <a:extLst>
                <a:ext uri="{FF2B5EF4-FFF2-40B4-BE49-F238E27FC236}">
                  <a16:creationId xmlns:a16="http://schemas.microsoft.com/office/drawing/2014/main" id="{91451579-FD31-348F-B979-60492095B67F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0171B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자유형: 도형 240">
              <a:extLst>
                <a:ext uri="{FF2B5EF4-FFF2-40B4-BE49-F238E27FC236}">
                  <a16:creationId xmlns:a16="http://schemas.microsoft.com/office/drawing/2014/main" id="{0BF74D00-7C78-FB0B-7576-CB6095EC0D11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42" name="TextBox 241">
            <a:extLst>
              <a:ext uri="{FF2B5EF4-FFF2-40B4-BE49-F238E27FC236}">
                <a16:creationId xmlns:a16="http://schemas.microsoft.com/office/drawing/2014/main" id="{A5E1483B-335B-4BE5-78CE-30785AF10FB1}"/>
              </a:ext>
            </a:extLst>
          </p:cNvPr>
          <p:cNvSpPr txBox="1">
            <a:spLocks/>
          </p:cNvSpPr>
          <p:nvPr/>
        </p:nvSpPr>
        <p:spPr>
          <a:xfrm>
            <a:off x="4012097" y="4896799"/>
            <a:ext cx="719978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시설명</a:t>
            </a:r>
            <a:r>
              <a:rPr lang="ko-KR" altLang="en-US" sz="600" dirty="0"/>
              <a:t> </a:t>
            </a:r>
            <a:r>
              <a:rPr lang="en-US" altLang="ko-KR" sz="600" dirty="0"/>
              <a:t>: </a:t>
            </a:r>
            <a:r>
              <a:rPr lang="ko-KR" altLang="en-US" sz="600" dirty="0"/>
              <a:t>평촌고가교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4C13CAA7-BD66-08E4-300F-75DD81A7B0F0}"/>
              </a:ext>
            </a:extLst>
          </p:cNvPr>
          <p:cNvSpPr txBox="1">
            <a:spLocks/>
          </p:cNvSpPr>
          <p:nvPr/>
        </p:nvSpPr>
        <p:spPr>
          <a:xfrm>
            <a:off x="4014998" y="5028105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도로종류 </a:t>
            </a:r>
            <a:r>
              <a:rPr lang="en-US" altLang="ko-KR" sz="600" dirty="0"/>
              <a:t>: </a:t>
            </a:r>
            <a:r>
              <a:rPr lang="ko-KR" altLang="en-US" sz="600" dirty="0"/>
              <a:t>일반 국도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132033A2-E8CF-ED9C-F5D6-03609C48F469}"/>
              </a:ext>
            </a:extLst>
          </p:cNvPr>
          <p:cNvSpPr txBox="1">
            <a:spLocks/>
          </p:cNvSpPr>
          <p:nvPr/>
        </p:nvSpPr>
        <p:spPr>
          <a:xfrm>
            <a:off x="4014998" y="5157317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노선명 </a:t>
            </a:r>
            <a:r>
              <a:rPr lang="en-US" altLang="ko-KR" sz="600" dirty="0"/>
              <a:t>: </a:t>
            </a:r>
            <a:r>
              <a:rPr lang="ko-KR" altLang="en-US" sz="600" dirty="0"/>
              <a:t>일반 </a:t>
            </a:r>
            <a:r>
              <a:rPr lang="en-US" altLang="ko-KR" sz="600" dirty="0"/>
              <a:t>2</a:t>
            </a:r>
            <a:r>
              <a:rPr lang="ko-KR" altLang="en-US" sz="600" dirty="0"/>
              <a:t>호선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8CC20BB9-86E8-139A-055B-06A39A88943C}"/>
              </a:ext>
            </a:extLst>
          </p:cNvPr>
          <p:cNvSpPr txBox="1">
            <a:spLocks/>
          </p:cNvSpPr>
          <p:nvPr/>
        </p:nvSpPr>
        <p:spPr>
          <a:xfrm>
            <a:off x="4014998" y="5294220"/>
            <a:ext cx="1301063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주소 </a:t>
            </a:r>
            <a:r>
              <a:rPr lang="en-US" altLang="ko-KR" sz="600" dirty="0"/>
              <a:t>:</a:t>
            </a:r>
            <a:endParaRPr lang="ko-KR" altLang="en-US" sz="600" dirty="0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207E2A0E-CC0A-DE29-E8CA-0CF1758C98AA}"/>
              </a:ext>
            </a:extLst>
          </p:cNvPr>
          <p:cNvSpPr txBox="1">
            <a:spLocks/>
          </p:cNvSpPr>
          <p:nvPr/>
        </p:nvSpPr>
        <p:spPr>
          <a:xfrm>
            <a:off x="4014998" y="5423432"/>
            <a:ext cx="1301063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준공년도</a:t>
            </a:r>
            <a:r>
              <a:rPr lang="ko-KR" altLang="en-US" sz="600" dirty="0"/>
              <a:t> </a:t>
            </a:r>
            <a:r>
              <a:rPr lang="en-US" altLang="ko-KR" sz="600" dirty="0"/>
              <a:t>: 1995</a:t>
            </a:r>
            <a:endParaRPr lang="ko-KR" altLang="en-US" sz="600" dirty="0"/>
          </a:p>
        </p:txBody>
      </p:sp>
      <p:sp>
        <p:nvSpPr>
          <p:cNvPr id="247" name="사각형: 둥근 모서리 246">
            <a:extLst>
              <a:ext uri="{FF2B5EF4-FFF2-40B4-BE49-F238E27FC236}">
                <a16:creationId xmlns:a16="http://schemas.microsoft.com/office/drawing/2014/main" id="{64554CB5-148E-6C23-BD9D-B12AB14BE5A4}"/>
              </a:ext>
            </a:extLst>
          </p:cNvPr>
          <p:cNvSpPr>
            <a:spLocks/>
          </p:cNvSpPr>
          <p:nvPr/>
        </p:nvSpPr>
        <p:spPr>
          <a:xfrm>
            <a:off x="3296120" y="5609073"/>
            <a:ext cx="2412150" cy="704647"/>
          </a:xfrm>
          <a:prstGeom prst="roundRect">
            <a:avLst>
              <a:gd name="adj" fmla="val 4064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7" name="사각형: 둥근 모서리 256">
            <a:extLst>
              <a:ext uri="{FF2B5EF4-FFF2-40B4-BE49-F238E27FC236}">
                <a16:creationId xmlns:a16="http://schemas.microsoft.com/office/drawing/2014/main" id="{EDB217AF-83CC-C5EE-3C24-E92A920C8220}"/>
              </a:ext>
            </a:extLst>
          </p:cNvPr>
          <p:cNvSpPr>
            <a:spLocks/>
          </p:cNvSpPr>
          <p:nvPr/>
        </p:nvSpPr>
        <p:spPr>
          <a:xfrm>
            <a:off x="5765996" y="4869957"/>
            <a:ext cx="3200203" cy="1443763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31AC0D2C-B770-6C25-5E16-451FB7C48144}"/>
              </a:ext>
            </a:extLst>
          </p:cNvPr>
          <p:cNvSpPr txBox="1">
            <a:spLocks/>
          </p:cNvSpPr>
          <p:nvPr/>
        </p:nvSpPr>
        <p:spPr>
          <a:xfrm>
            <a:off x="5837539" y="4912455"/>
            <a:ext cx="573875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계측 및 분석정보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F3E04E14-94D5-D560-D175-81DE047C07ED}"/>
              </a:ext>
            </a:extLst>
          </p:cNvPr>
          <p:cNvSpPr txBox="1">
            <a:spLocks/>
          </p:cNvSpPr>
          <p:nvPr/>
        </p:nvSpPr>
        <p:spPr>
          <a:xfrm>
            <a:off x="5375158" y="1324510"/>
            <a:ext cx="32541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교량 정보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9DE7AEFC-A2D3-4A3A-BA29-DD56F7A912A5}"/>
              </a:ext>
            </a:extLst>
          </p:cNvPr>
          <p:cNvSpPr txBox="1">
            <a:spLocks/>
          </p:cNvSpPr>
          <p:nvPr/>
        </p:nvSpPr>
        <p:spPr>
          <a:xfrm>
            <a:off x="5144325" y="2053858"/>
            <a:ext cx="556243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 err="1"/>
              <a:t>엣지플랫폼</a:t>
            </a:r>
            <a:r>
              <a:rPr lang="ko-KR" altLang="en-US" sz="600" b="1" dirty="0"/>
              <a:t> 상태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D10600B8-D93C-B5AC-BAB9-7B2CE3414285}"/>
              </a:ext>
            </a:extLst>
          </p:cNvPr>
          <p:cNvSpPr txBox="1">
            <a:spLocks/>
          </p:cNvSpPr>
          <p:nvPr/>
        </p:nvSpPr>
        <p:spPr>
          <a:xfrm>
            <a:off x="5375158" y="3144631"/>
            <a:ext cx="32541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교량 정보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E1DFE1E0-44F7-DE34-036C-7B9BC2D826E0}"/>
              </a:ext>
            </a:extLst>
          </p:cNvPr>
          <p:cNvSpPr txBox="1">
            <a:spLocks/>
          </p:cNvSpPr>
          <p:nvPr/>
        </p:nvSpPr>
        <p:spPr>
          <a:xfrm>
            <a:off x="5144325" y="3873979"/>
            <a:ext cx="556243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 err="1"/>
              <a:t>엣지플랫폼</a:t>
            </a:r>
            <a:r>
              <a:rPr lang="ko-KR" altLang="en-US" sz="600" b="1" dirty="0"/>
              <a:t> 상태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8791F626-FB69-D11B-95BA-DFA4A4AD65EA}"/>
              </a:ext>
            </a:extLst>
          </p:cNvPr>
          <p:cNvSpPr txBox="1">
            <a:spLocks/>
          </p:cNvSpPr>
          <p:nvPr/>
        </p:nvSpPr>
        <p:spPr>
          <a:xfrm>
            <a:off x="5375158" y="4911071"/>
            <a:ext cx="32541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교량 정보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7C066D76-E201-DD24-1410-07476EB52DB2}"/>
              </a:ext>
            </a:extLst>
          </p:cNvPr>
          <p:cNvSpPr txBox="1">
            <a:spLocks/>
          </p:cNvSpPr>
          <p:nvPr/>
        </p:nvSpPr>
        <p:spPr>
          <a:xfrm>
            <a:off x="5144325" y="5640419"/>
            <a:ext cx="556243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 err="1"/>
              <a:t>엣지플랫폼</a:t>
            </a:r>
            <a:r>
              <a:rPr lang="ko-KR" altLang="en-US" sz="600" b="1" dirty="0"/>
              <a:t> 상태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470DA0BC-885D-32BA-77E3-484301AFC283}"/>
              </a:ext>
            </a:extLst>
          </p:cNvPr>
          <p:cNvSpPr txBox="1">
            <a:spLocks/>
          </p:cNvSpPr>
          <p:nvPr/>
        </p:nvSpPr>
        <p:spPr>
          <a:xfrm>
            <a:off x="4477179" y="2261880"/>
            <a:ext cx="1024197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Datalogger raw</a:t>
            </a:r>
            <a:r>
              <a:rPr lang="ko-KR" altLang="en-US" sz="600" dirty="0"/>
              <a:t> </a:t>
            </a:r>
            <a:r>
              <a:rPr lang="en-US" altLang="ko-KR" sz="600" dirty="0"/>
              <a:t>data </a:t>
            </a:r>
            <a:r>
              <a:rPr lang="ko-KR" altLang="en-US" sz="600" dirty="0"/>
              <a:t>수신 </a:t>
            </a:r>
            <a:r>
              <a:rPr lang="en-US" altLang="ko-KR" sz="600" dirty="0"/>
              <a:t>: </a:t>
            </a:r>
            <a:r>
              <a:rPr lang="ko-KR" altLang="en-US" sz="600" dirty="0"/>
              <a:t>정상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FD576747-F337-13ED-9601-D50456DDF2C3}"/>
              </a:ext>
            </a:extLst>
          </p:cNvPr>
          <p:cNvSpPr txBox="1">
            <a:spLocks/>
          </p:cNvSpPr>
          <p:nvPr/>
        </p:nvSpPr>
        <p:spPr>
          <a:xfrm>
            <a:off x="4477180" y="2399836"/>
            <a:ext cx="1099124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Raw </a:t>
            </a:r>
            <a:r>
              <a:rPr lang="ko-KR" altLang="en-US" sz="600" dirty="0"/>
              <a:t>데이터 가공</a:t>
            </a:r>
            <a:r>
              <a:rPr lang="en-US" altLang="ko-KR" sz="600" dirty="0"/>
              <a:t>,  </a:t>
            </a:r>
            <a:r>
              <a:rPr lang="ko-KR" altLang="en-US" sz="600" dirty="0"/>
              <a:t>전송 </a:t>
            </a:r>
            <a:r>
              <a:rPr lang="en-US" altLang="ko-KR" sz="600" dirty="0"/>
              <a:t>: </a:t>
            </a:r>
            <a:r>
              <a:rPr lang="ko-KR" altLang="en-US" sz="600" dirty="0"/>
              <a:t>정상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BB2C4545-F7C0-60D6-00D7-4911399A7841}"/>
              </a:ext>
            </a:extLst>
          </p:cNvPr>
          <p:cNvSpPr txBox="1">
            <a:spLocks/>
          </p:cNvSpPr>
          <p:nvPr/>
        </p:nvSpPr>
        <p:spPr>
          <a:xfrm>
            <a:off x="4477180" y="2538956"/>
            <a:ext cx="1099124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Analysis </a:t>
            </a:r>
            <a:r>
              <a:rPr lang="ko-KR" altLang="en-US" sz="600" dirty="0"/>
              <a:t>데이터 생성</a:t>
            </a:r>
            <a:r>
              <a:rPr lang="en-US" altLang="ko-KR" sz="600" dirty="0"/>
              <a:t>, </a:t>
            </a:r>
            <a:r>
              <a:rPr lang="ko-KR" altLang="en-US" sz="600" dirty="0"/>
              <a:t>전송 </a:t>
            </a:r>
            <a:r>
              <a:rPr lang="en-US" altLang="ko-KR" sz="600" dirty="0"/>
              <a:t>: </a:t>
            </a:r>
            <a:r>
              <a:rPr lang="ko-KR" altLang="en-US" sz="600" dirty="0"/>
              <a:t>정상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820C9D0E-FB9E-BFF8-88DA-AF22EF79941A}"/>
              </a:ext>
            </a:extLst>
          </p:cNvPr>
          <p:cNvSpPr txBox="1">
            <a:spLocks/>
          </p:cNvSpPr>
          <p:nvPr/>
        </p:nvSpPr>
        <p:spPr>
          <a:xfrm>
            <a:off x="3345539" y="2051344"/>
            <a:ext cx="1094857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Update: YY/MM/DD </a:t>
            </a:r>
            <a:r>
              <a:rPr lang="en-US" altLang="ko-KR" sz="600" b="1" dirty="0" err="1"/>
              <a:t>HH:mm:ss</a:t>
            </a:r>
            <a:endParaRPr lang="ko-KR" altLang="en-US" sz="600" b="1" dirty="0"/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AF325803-4867-BCCA-70D2-26ED0175CE91}"/>
              </a:ext>
            </a:extLst>
          </p:cNvPr>
          <p:cNvSpPr txBox="1">
            <a:spLocks/>
          </p:cNvSpPr>
          <p:nvPr/>
        </p:nvSpPr>
        <p:spPr>
          <a:xfrm>
            <a:off x="3345539" y="3867155"/>
            <a:ext cx="1094857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Update: YY/MM/DD </a:t>
            </a:r>
            <a:r>
              <a:rPr lang="en-US" altLang="ko-KR" sz="600" b="1" dirty="0" err="1"/>
              <a:t>HH:mm:ss</a:t>
            </a:r>
            <a:endParaRPr lang="ko-KR" altLang="en-US" sz="600" b="1" dirty="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1A71E70E-A42D-8DF0-8839-43586A6DA202}"/>
              </a:ext>
            </a:extLst>
          </p:cNvPr>
          <p:cNvSpPr txBox="1">
            <a:spLocks/>
          </p:cNvSpPr>
          <p:nvPr/>
        </p:nvSpPr>
        <p:spPr>
          <a:xfrm>
            <a:off x="3345539" y="5644377"/>
            <a:ext cx="1094857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Update: YY/MM/DD </a:t>
            </a:r>
            <a:r>
              <a:rPr lang="en-US" altLang="ko-KR" sz="600" b="1" dirty="0" err="1"/>
              <a:t>HH:mm:ss</a:t>
            </a:r>
            <a:endParaRPr lang="ko-KR" altLang="en-US" sz="600" b="1" dirty="0"/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DC4F2A8D-0AEE-0F80-EF37-F10B538A33CE}"/>
              </a:ext>
            </a:extLst>
          </p:cNvPr>
          <p:cNvSpPr/>
          <p:nvPr/>
        </p:nvSpPr>
        <p:spPr>
          <a:xfrm>
            <a:off x="5132906" y="1227549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FF631C-7A5D-1F27-D791-313DB2CBDBE1}"/>
              </a:ext>
            </a:extLst>
          </p:cNvPr>
          <p:cNvSpPr txBox="1"/>
          <p:nvPr/>
        </p:nvSpPr>
        <p:spPr>
          <a:xfrm rot="20940080">
            <a:off x="6151267" y="1699997"/>
            <a:ext cx="24121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노후교량 신호의 분석을 통한 시계열 데이터의 그래프 분석 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800" kern="0" spc="0" dirty="0" err="1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감쇠비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분석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고유진동모드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800" kern="0" spc="0" dirty="0" err="1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거더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변위 형상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거동 이력변화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온도 변위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순간 가속도 변위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92C297-9DDF-4F88-A872-B9B04B256F1B}"/>
              </a:ext>
            </a:extLst>
          </p:cNvPr>
          <p:cNvSpPr txBox="1"/>
          <p:nvPr/>
        </p:nvSpPr>
        <p:spPr>
          <a:xfrm rot="20940080">
            <a:off x="6151267" y="3482646"/>
            <a:ext cx="24121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노후교량 신호의 분석을 통한 시계열 데이터의 그래프 분석 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800" kern="0" spc="0" dirty="0" err="1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감쇠비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분석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고유진동모드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800" kern="0" spc="0" dirty="0" err="1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거더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변위 형상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거동 이력변화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온도 변위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순간 가속도 변위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00CE85-5573-C9BD-DFEB-9F08F969B3BF}"/>
              </a:ext>
            </a:extLst>
          </p:cNvPr>
          <p:cNvSpPr txBox="1"/>
          <p:nvPr/>
        </p:nvSpPr>
        <p:spPr>
          <a:xfrm rot="20940080">
            <a:off x="6151267" y="5295076"/>
            <a:ext cx="24121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노후교량 신호의 분석을 통한 시계열 데이터의 그래프 분석 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800" kern="0" spc="0" dirty="0" err="1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감쇠비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분석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고유진동모드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800" kern="0" spc="0" dirty="0" err="1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거더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변위 형상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거동 이력변화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온도 변위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순간 가속도 변위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C7D6D94-1B86-5D96-7B9E-FD8C6BE5A07B}"/>
              </a:ext>
            </a:extLst>
          </p:cNvPr>
          <p:cNvSpPr/>
          <p:nvPr/>
        </p:nvSpPr>
        <p:spPr>
          <a:xfrm>
            <a:off x="4967022" y="2058445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72459BC-C2DF-418E-D162-0F40C58772A5}"/>
              </a:ext>
            </a:extLst>
          </p:cNvPr>
          <p:cNvSpPr/>
          <p:nvPr/>
        </p:nvSpPr>
        <p:spPr>
          <a:xfrm>
            <a:off x="6440570" y="1266128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4A946A-0827-44E7-1192-8155C19668AE}"/>
              </a:ext>
            </a:extLst>
          </p:cNvPr>
          <p:cNvSpPr txBox="1">
            <a:spLocks/>
          </p:cNvSpPr>
          <p:nvPr/>
        </p:nvSpPr>
        <p:spPr>
          <a:xfrm>
            <a:off x="3565870" y="2178214"/>
            <a:ext cx="719978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여유</a:t>
            </a:r>
            <a:r>
              <a:rPr lang="en-US" altLang="ko-KR" sz="600" dirty="0" err="1"/>
              <a:t>xxG</a:t>
            </a:r>
            <a:r>
              <a:rPr lang="en-US" altLang="ko-KR" sz="600" dirty="0"/>
              <a:t>/</a:t>
            </a:r>
            <a:r>
              <a:rPr lang="ko-KR" altLang="en-US" sz="600" dirty="0"/>
              <a:t>전체 </a:t>
            </a:r>
            <a:r>
              <a:rPr lang="en-US" altLang="ko-KR" sz="600" dirty="0" err="1"/>
              <a:t>xxxG</a:t>
            </a:r>
            <a:endParaRPr lang="ko-KR" altLang="en-US" sz="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0281F2-3E2D-0FE5-EB03-0B61F3CBC079}"/>
              </a:ext>
            </a:extLst>
          </p:cNvPr>
          <p:cNvSpPr txBox="1">
            <a:spLocks/>
          </p:cNvSpPr>
          <p:nvPr/>
        </p:nvSpPr>
        <p:spPr>
          <a:xfrm>
            <a:off x="3355352" y="2177051"/>
            <a:ext cx="14427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HDD</a:t>
            </a:r>
            <a:endParaRPr lang="ko-KR" altLang="en-US" sz="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1BD42D-6886-BEE6-64F5-08EA5923F4EC}"/>
              </a:ext>
            </a:extLst>
          </p:cNvPr>
          <p:cNvSpPr txBox="1">
            <a:spLocks/>
          </p:cNvSpPr>
          <p:nvPr/>
        </p:nvSpPr>
        <p:spPr>
          <a:xfrm>
            <a:off x="3703948" y="2299673"/>
            <a:ext cx="719978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여유</a:t>
            </a:r>
            <a:r>
              <a:rPr lang="en-US" altLang="ko-KR" sz="600" dirty="0" err="1"/>
              <a:t>xxG</a:t>
            </a:r>
            <a:r>
              <a:rPr lang="en-US" altLang="ko-KR" sz="600" dirty="0"/>
              <a:t>/</a:t>
            </a:r>
            <a:r>
              <a:rPr lang="ko-KR" altLang="en-US" sz="600" dirty="0"/>
              <a:t>전체 </a:t>
            </a:r>
            <a:r>
              <a:rPr lang="en-US" altLang="ko-KR" sz="600" dirty="0" err="1"/>
              <a:t>xxxG</a:t>
            </a:r>
            <a:endParaRPr lang="ko-KR" altLang="en-US" sz="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697A75-4C25-DB41-9297-238CD305B0DA}"/>
              </a:ext>
            </a:extLst>
          </p:cNvPr>
          <p:cNvSpPr txBox="1">
            <a:spLocks/>
          </p:cNvSpPr>
          <p:nvPr/>
        </p:nvSpPr>
        <p:spPr>
          <a:xfrm>
            <a:off x="3348605" y="2298510"/>
            <a:ext cx="27411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Memory</a:t>
            </a:r>
            <a:endParaRPr lang="ko-KR" altLang="en-US" sz="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F278BA-0B3D-B032-4D15-EB032478F423}"/>
              </a:ext>
            </a:extLst>
          </p:cNvPr>
          <p:cNvSpPr txBox="1">
            <a:spLocks/>
          </p:cNvSpPr>
          <p:nvPr/>
        </p:nvSpPr>
        <p:spPr>
          <a:xfrm>
            <a:off x="3694600" y="2406127"/>
            <a:ext cx="719978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 err="1"/>
              <a:t>Xxx</a:t>
            </a:r>
            <a:r>
              <a:rPr lang="ko-KR" altLang="en-US" sz="600" dirty="0"/>
              <a:t> </a:t>
            </a:r>
            <a:r>
              <a:rPr lang="en-US" altLang="ko-KR" sz="600" dirty="0"/>
              <a:t>%</a:t>
            </a:r>
            <a:endParaRPr lang="ko-KR" altLang="en-US" sz="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66DA3E-06AC-5C8F-2545-93AE67052E2F}"/>
              </a:ext>
            </a:extLst>
          </p:cNvPr>
          <p:cNvSpPr txBox="1">
            <a:spLocks/>
          </p:cNvSpPr>
          <p:nvPr/>
        </p:nvSpPr>
        <p:spPr>
          <a:xfrm>
            <a:off x="3348605" y="2404964"/>
            <a:ext cx="302968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CPU </a:t>
            </a:r>
            <a:r>
              <a:rPr lang="ko-KR" altLang="en-US" sz="600" b="1" dirty="0"/>
              <a:t>사용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FAA117-8291-CDBD-AEB3-869FF89DA75B}"/>
              </a:ext>
            </a:extLst>
          </p:cNvPr>
          <p:cNvSpPr txBox="1">
            <a:spLocks/>
          </p:cNvSpPr>
          <p:nvPr/>
        </p:nvSpPr>
        <p:spPr>
          <a:xfrm>
            <a:off x="3689505" y="2528924"/>
            <a:ext cx="719978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연결 정상</a:t>
            </a:r>
            <a:endParaRPr lang="en-US" altLang="ko-KR" sz="600" dirty="0"/>
          </a:p>
          <a:p>
            <a:r>
              <a:rPr lang="ko-KR" altLang="en-US" sz="600" dirty="0"/>
              <a:t>전송 정상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C9325A-341A-3F6A-C9AD-3967CC5A5FD9}"/>
              </a:ext>
            </a:extLst>
          </p:cNvPr>
          <p:cNvSpPr txBox="1">
            <a:spLocks/>
          </p:cNvSpPr>
          <p:nvPr/>
        </p:nvSpPr>
        <p:spPr>
          <a:xfrm>
            <a:off x="3463747" y="2527216"/>
            <a:ext cx="15549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LoRa</a:t>
            </a:r>
            <a:endParaRPr lang="ko-KR" altLang="en-US" sz="6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3232FA-56D9-28DF-83BE-15441D404125}"/>
              </a:ext>
            </a:extLst>
          </p:cNvPr>
          <p:cNvSpPr txBox="1">
            <a:spLocks/>
          </p:cNvSpPr>
          <p:nvPr/>
        </p:nvSpPr>
        <p:spPr>
          <a:xfrm>
            <a:off x="4477179" y="4067336"/>
            <a:ext cx="1024197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Datalogger raw</a:t>
            </a:r>
            <a:r>
              <a:rPr lang="ko-KR" altLang="en-US" sz="600" dirty="0"/>
              <a:t> </a:t>
            </a:r>
            <a:r>
              <a:rPr lang="en-US" altLang="ko-KR" sz="600" dirty="0"/>
              <a:t>data </a:t>
            </a:r>
            <a:r>
              <a:rPr lang="ko-KR" altLang="en-US" sz="600" dirty="0"/>
              <a:t>수신 </a:t>
            </a:r>
            <a:r>
              <a:rPr lang="en-US" altLang="ko-KR" sz="600" dirty="0"/>
              <a:t>: </a:t>
            </a:r>
            <a:r>
              <a:rPr lang="ko-KR" altLang="en-US" sz="600" dirty="0"/>
              <a:t>정상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B1A47F-79BB-6B9C-87FD-78CCACF8A42E}"/>
              </a:ext>
            </a:extLst>
          </p:cNvPr>
          <p:cNvSpPr txBox="1">
            <a:spLocks/>
          </p:cNvSpPr>
          <p:nvPr/>
        </p:nvSpPr>
        <p:spPr>
          <a:xfrm>
            <a:off x="4477180" y="4205292"/>
            <a:ext cx="1099124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Raw </a:t>
            </a:r>
            <a:r>
              <a:rPr lang="ko-KR" altLang="en-US" sz="600" dirty="0"/>
              <a:t>데이터 가공</a:t>
            </a:r>
            <a:r>
              <a:rPr lang="en-US" altLang="ko-KR" sz="600" dirty="0"/>
              <a:t>,  </a:t>
            </a:r>
            <a:r>
              <a:rPr lang="ko-KR" altLang="en-US" sz="600" dirty="0"/>
              <a:t>전송 </a:t>
            </a:r>
            <a:r>
              <a:rPr lang="en-US" altLang="ko-KR" sz="600" dirty="0"/>
              <a:t>: </a:t>
            </a:r>
            <a:r>
              <a:rPr lang="ko-KR" altLang="en-US" sz="600" dirty="0"/>
              <a:t>정상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C7920D-66F9-E665-20C4-E57CB0C23214}"/>
              </a:ext>
            </a:extLst>
          </p:cNvPr>
          <p:cNvSpPr txBox="1">
            <a:spLocks/>
          </p:cNvSpPr>
          <p:nvPr/>
        </p:nvSpPr>
        <p:spPr>
          <a:xfrm>
            <a:off x="4477180" y="4344412"/>
            <a:ext cx="1099124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Analysis </a:t>
            </a:r>
            <a:r>
              <a:rPr lang="ko-KR" altLang="en-US" sz="600" dirty="0"/>
              <a:t>데이터 생성</a:t>
            </a:r>
            <a:r>
              <a:rPr lang="en-US" altLang="ko-KR" sz="600" dirty="0"/>
              <a:t>, </a:t>
            </a:r>
            <a:r>
              <a:rPr lang="ko-KR" altLang="en-US" sz="600" dirty="0"/>
              <a:t>전송 </a:t>
            </a:r>
            <a:r>
              <a:rPr lang="en-US" altLang="ko-KR" sz="600" dirty="0"/>
              <a:t>: </a:t>
            </a:r>
            <a:r>
              <a:rPr lang="ko-KR" altLang="en-US" sz="600" dirty="0"/>
              <a:t>정상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7C3F29-300F-E400-888D-4D5E523E407C}"/>
              </a:ext>
            </a:extLst>
          </p:cNvPr>
          <p:cNvSpPr txBox="1">
            <a:spLocks/>
          </p:cNvSpPr>
          <p:nvPr/>
        </p:nvSpPr>
        <p:spPr>
          <a:xfrm>
            <a:off x="3565870" y="3983670"/>
            <a:ext cx="719978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여유</a:t>
            </a:r>
            <a:r>
              <a:rPr lang="en-US" altLang="ko-KR" sz="600" dirty="0" err="1"/>
              <a:t>xxG</a:t>
            </a:r>
            <a:r>
              <a:rPr lang="en-US" altLang="ko-KR" sz="600" dirty="0"/>
              <a:t>/</a:t>
            </a:r>
            <a:r>
              <a:rPr lang="ko-KR" altLang="en-US" sz="600" dirty="0"/>
              <a:t>전체 </a:t>
            </a:r>
            <a:r>
              <a:rPr lang="en-US" altLang="ko-KR" sz="600" dirty="0" err="1"/>
              <a:t>xxxG</a:t>
            </a:r>
            <a:endParaRPr lang="ko-KR" altLang="en-US" sz="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9411C9-35D3-F971-5D49-A50D2DC34F3F}"/>
              </a:ext>
            </a:extLst>
          </p:cNvPr>
          <p:cNvSpPr txBox="1">
            <a:spLocks/>
          </p:cNvSpPr>
          <p:nvPr/>
        </p:nvSpPr>
        <p:spPr>
          <a:xfrm>
            <a:off x="3355352" y="3982507"/>
            <a:ext cx="14427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HDD</a:t>
            </a:r>
            <a:endParaRPr lang="ko-KR" altLang="en-US" sz="6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A7A439-7FA3-CA5B-AC43-1519B0E6F4C5}"/>
              </a:ext>
            </a:extLst>
          </p:cNvPr>
          <p:cNvSpPr txBox="1">
            <a:spLocks/>
          </p:cNvSpPr>
          <p:nvPr/>
        </p:nvSpPr>
        <p:spPr>
          <a:xfrm>
            <a:off x="3703948" y="4105129"/>
            <a:ext cx="719978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여유</a:t>
            </a:r>
            <a:r>
              <a:rPr lang="en-US" altLang="ko-KR" sz="600" dirty="0" err="1"/>
              <a:t>xxG</a:t>
            </a:r>
            <a:r>
              <a:rPr lang="en-US" altLang="ko-KR" sz="600" dirty="0"/>
              <a:t>/</a:t>
            </a:r>
            <a:r>
              <a:rPr lang="ko-KR" altLang="en-US" sz="600" dirty="0"/>
              <a:t>전체 </a:t>
            </a:r>
            <a:r>
              <a:rPr lang="en-US" altLang="ko-KR" sz="600" dirty="0" err="1"/>
              <a:t>xxxG</a:t>
            </a:r>
            <a:endParaRPr lang="ko-KR" altLang="en-US" sz="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35E8D9-9A2A-04E4-B193-D861EE457521}"/>
              </a:ext>
            </a:extLst>
          </p:cNvPr>
          <p:cNvSpPr txBox="1">
            <a:spLocks/>
          </p:cNvSpPr>
          <p:nvPr/>
        </p:nvSpPr>
        <p:spPr>
          <a:xfrm>
            <a:off x="3348605" y="4103966"/>
            <a:ext cx="27411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Memory</a:t>
            </a:r>
            <a:endParaRPr lang="ko-KR" altLang="en-US" sz="6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E4D866-06B9-1D96-E05D-5489CDFAD8A4}"/>
              </a:ext>
            </a:extLst>
          </p:cNvPr>
          <p:cNvSpPr txBox="1">
            <a:spLocks/>
          </p:cNvSpPr>
          <p:nvPr/>
        </p:nvSpPr>
        <p:spPr>
          <a:xfrm>
            <a:off x="3694600" y="4211583"/>
            <a:ext cx="719978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 err="1"/>
              <a:t>Xxx</a:t>
            </a:r>
            <a:r>
              <a:rPr lang="ko-KR" altLang="en-US" sz="600" dirty="0"/>
              <a:t> </a:t>
            </a:r>
            <a:r>
              <a:rPr lang="en-US" altLang="ko-KR" sz="600" dirty="0"/>
              <a:t>%</a:t>
            </a:r>
            <a:endParaRPr lang="ko-KR" altLang="en-US" sz="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3640F9-3A55-206F-2FCB-80E61F553ABD}"/>
              </a:ext>
            </a:extLst>
          </p:cNvPr>
          <p:cNvSpPr txBox="1">
            <a:spLocks/>
          </p:cNvSpPr>
          <p:nvPr/>
        </p:nvSpPr>
        <p:spPr>
          <a:xfrm>
            <a:off x="3348605" y="4210420"/>
            <a:ext cx="302968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CPU </a:t>
            </a:r>
            <a:r>
              <a:rPr lang="ko-KR" altLang="en-US" sz="600" b="1" dirty="0"/>
              <a:t>사용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6FFAD7-D179-6618-28BE-44F55B7DB68C}"/>
              </a:ext>
            </a:extLst>
          </p:cNvPr>
          <p:cNvSpPr txBox="1">
            <a:spLocks/>
          </p:cNvSpPr>
          <p:nvPr/>
        </p:nvSpPr>
        <p:spPr>
          <a:xfrm>
            <a:off x="3689505" y="4334380"/>
            <a:ext cx="719978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연결 정상</a:t>
            </a:r>
            <a:endParaRPr lang="en-US" altLang="ko-KR" sz="600" dirty="0"/>
          </a:p>
          <a:p>
            <a:r>
              <a:rPr lang="ko-KR" altLang="en-US" sz="600" dirty="0"/>
              <a:t>전송 정상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3EB56C-7CAA-DBBF-34D5-714437A9D2C7}"/>
              </a:ext>
            </a:extLst>
          </p:cNvPr>
          <p:cNvSpPr txBox="1">
            <a:spLocks/>
          </p:cNvSpPr>
          <p:nvPr/>
        </p:nvSpPr>
        <p:spPr>
          <a:xfrm>
            <a:off x="3463747" y="4332672"/>
            <a:ext cx="15549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LoRa</a:t>
            </a:r>
            <a:endParaRPr lang="ko-KR" altLang="en-US" sz="6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AC09DC-C4DA-295E-B11C-593B3EA9C161}"/>
              </a:ext>
            </a:extLst>
          </p:cNvPr>
          <p:cNvSpPr txBox="1">
            <a:spLocks/>
          </p:cNvSpPr>
          <p:nvPr/>
        </p:nvSpPr>
        <p:spPr>
          <a:xfrm>
            <a:off x="4477179" y="5843794"/>
            <a:ext cx="1024197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Datalogger raw</a:t>
            </a:r>
            <a:r>
              <a:rPr lang="ko-KR" altLang="en-US" sz="600" dirty="0"/>
              <a:t> </a:t>
            </a:r>
            <a:r>
              <a:rPr lang="en-US" altLang="ko-KR" sz="600" dirty="0"/>
              <a:t>data </a:t>
            </a:r>
            <a:r>
              <a:rPr lang="ko-KR" altLang="en-US" sz="600" dirty="0"/>
              <a:t>수신 </a:t>
            </a:r>
            <a:r>
              <a:rPr lang="en-US" altLang="ko-KR" sz="600" dirty="0"/>
              <a:t>: </a:t>
            </a:r>
            <a:r>
              <a:rPr lang="ko-KR" altLang="en-US" sz="600" dirty="0"/>
              <a:t>정상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18DB0E5-9317-3F38-9FCE-AB282A3CE7B3}"/>
              </a:ext>
            </a:extLst>
          </p:cNvPr>
          <p:cNvSpPr txBox="1">
            <a:spLocks/>
          </p:cNvSpPr>
          <p:nvPr/>
        </p:nvSpPr>
        <p:spPr>
          <a:xfrm>
            <a:off x="4477180" y="5981750"/>
            <a:ext cx="1099124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Raw </a:t>
            </a:r>
            <a:r>
              <a:rPr lang="ko-KR" altLang="en-US" sz="600" dirty="0"/>
              <a:t>데이터 가공</a:t>
            </a:r>
            <a:r>
              <a:rPr lang="en-US" altLang="ko-KR" sz="600" dirty="0"/>
              <a:t>,  </a:t>
            </a:r>
            <a:r>
              <a:rPr lang="ko-KR" altLang="en-US" sz="600" dirty="0"/>
              <a:t>전송 </a:t>
            </a:r>
            <a:r>
              <a:rPr lang="en-US" altLang="ko-KR" sz="600" dirty="0"/>
              <a:t>: </a:t>
            </a:r>
            <a:r>
              <a:rPr lang="ko-KR" altLang="en-US" sz="600" dirty="0"/>
              <a:t>정상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3E08B00-8C0B-DAC7-065C-E156E5D0E086}"/>
              </a:ext>
            </a:extLst>
          </p:cNvPr>
          <p:cNvSpPr txBox="1">
            <a:spLocks/>
          </p:cNvSpPr>
          <p:nvPr/>
        </p:nvSpPr>
        <p:spPr>
          <a:xfrm>
            <a:off x="4477180" y="6120870"/>
            <a:ext cx="1099124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Analysis </a:t>
            </a:r>
            <a:r>
              <a:rPr lang="ko-KR" altLang="en-US" sz="600" dirty="0"/>
              <a:t>데이터 생성</a:t>
            </a:r>
            <a:r>
              <a:rPr lang="en-US" altLang="ko-KR" sz="600" dirty="0"/>
              <a:t>, </a:t>
            </a:r>
            <a:r>
              <a:rPr lang="ko-KR" altLang="en-US" sz="600" dirty="0"/>
              <a:t>전송 </a:t>
            </a:r>
            <a:r>
              <a:rPr lang="en-US" altLang="ko-KR" sz="600" dirty="0"/>
              <a:t>: </a:t>
            </a:r>
            <a:r>
              <a:rPr lang="ko-KR" altLang="en-US" sz="600" dirty="0"/>
              <a:t>정상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802E258-5185-688C-C3DF-5DDF249768A7}"/>
              </a:ext>
            </a:extLst>
          </p:cNvPr>
          <p:cNvSpPr txBox="1">
            <a:spLocks/>
          </p:cNvSpPr>
          <p:nvPr/>
        </p:nvSpPr>
        <p:spPr>
          <a:xfrm>
            <a:off x="3565870" y="5760128"/>
            <a:ext cx="719978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여유</a:t>
            </a:r>
            <a:r>
              <a:rPr lang="en-US" altLang="ko-KR" sz="600" dirty="0" err="1"/>
              <a:t>xxG</a:t>
            </a:r>
            <a:r>
              <a:rPr lang="en-US" altLang="ko-KR" sz="600" dirty="0"/>
              <a:t>/</a:t>
            </a:r>
            <a:r>
              <a:rPr lang="ko-KR" altLang="en-US" sz="600" dirty="0"/>
              <a:t>전체 </a:t>
            </a:r>
            <a:r>
              <a:rPr lang="en-US" altLang="ko-KR" sz="600" dirty="0" err="1"/>
              <a:t>xxxG</a:t>
            </a:r>
            <a:endParaRPr lang="ko-KR" altLang="en-US" sz="6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E27365-69E0-5581-B51E-B06D1BD5AEFB}"/>
              </a:ext>
            </a:extLst>
          </p:cNvPr>
          <p:cNvSpPr txBox="1">
            <a:spLocks/>
          </p:cNvSpPr>
          <p:nvPr/>
        </p:nvSpPr>
        <p:spPr>
          <a:xfrm>
            <a:off x="3355352" y="5758965"/>
            <a:ext cx="14427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HDD</a:t>
            </a:r>
            <a:endParaRPr lang="ko-KR" altLang="en-US" sz="600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0C147BE-D81A-7E92-B433-80F3D88F1141}"/>
              </a:ext>
            </a:extLst>
          </p:cNvPr>
          <p:cNvSpPr txBox="1">
            <a:spLocks/>
          </p:cNvSpPr>
          <p:nvPr/>
        </p:nvSpPr>
        <p:spPr>
          <a:xfrm>
            <a:off x="3703948" y="5881587"/>
            <a:ext cx="719978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여유</a:t>
            </a:r>
            <a:r>
              <a:rPr lang="en-US" altLang="ko-KR" sz="600" dirty="0" err="1"/>
              <a:t>xxG</a:t>
            </a:r>
            <a:r>
              <a:rPr lang="en-US" altLang="ko-KR" sz="600" dirty="0"/>
              <a:t>/</a:t>
            </a:r>
            <a:r>
              <a:rPr lang="ko-KR" altLang="en-US" sz="600" dirty="0"/>
              <a:t>전체 </a:t>
            </a:r>
            <a:r>
              <a:rPr lang="en-US" altLang="ko-KR" sz="600" dirty="0" err="1"/>
              <a:t>xxxG</a:t>
            </a:r>
            <a:endParaRPr lang="ko-KR" altLang="en-US" sz="6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DDBC146-3A72-9C5B-0B39-689D3FD06D58}"/>
              </a:ext>
            </a:extLst>
          </p:cNvPr>
          <p:cNvSpPr txBox="1">
            <a:spLocks/>
          </p:cNvSpPr>
          <p:nvPr/>
        </p:nvSpPr>
        <p:spPr>
          <a:xfrm>
            <a:off x="3348605" y="5880424"/>
            <a:ext cx="27411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Memory</a:t>
            </a:r>
            <a:endParaRPr lang="ko-KR" altLang="en-US" sz="6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E9EE6EB-8941-1528-7489-EC1874AC82BF}"/>
              </a:ext>
            </a:extLst>
          </p:cNvPr>
          <p:cNvSpPr txBox="1">
            <a:spLocks/>
          </p:cNvSpPr>
          <p:nvPr/>
        </p:nvSpPr>
        <p:spPr>
          <a:xfrm>
            <a:off x="3694600" y="5988041"/>
            <a:ext cx="719978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 err="1"/>
              <a:t>Xxx</a:t>
            </a:r>
            <a:r>
              <a:rPr lang="ko-KR" altLang="en-US" sz="600" dirty="0"/>
              <a:t> </a:t>
            </a:r>
            <a:r>
              <a:rPr lang="en-US" altLang="ko-KR" sz="600" dirty="0"/>
              <a:t>%</a:t>
            </a:r>
            <a:endParaRPr lang="ko-KR" altLang="en-US" sz="6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3960CFE-3E17-F092-9448-F19D7741FD0D}"/>
              </a:ext>
            </a:extLst>
          </p:cNvPr>
          <p:cNvSpPr txBox="1">
            <a:spLocks/>
          </p:cNvSpPr>
          <p:nvPr/>
        </p:nvSpPr>
        <p:spPr>
          <a:xfrm>
            <a:off x="3348605" y="5986878"/>
            <a:ext cx="302968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CPU </a:t>
            </a:r>
            <a:r>
              <a:rPr lang="ko-KR" altLang="en-US" sz="600" b="1" dirty="0"/>
              <a:t>사용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6EF2717-3808-C70B-4E1B-BE2D02358D5E}"/>
              </a:ext>
            </a:extLst>
          </p:cNvPr>
          <p:cNvSpPr txBox="1">
            <a:spLocks/>
          </p:cNvSpPr>
          <p:nvPr/>
        </p:nvSpPr>
        <p:spPr>
          <a:xfrm>
            <a:off x="3689505" y="6110838"/>
            <a:ext cx="719978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연결 정상</a:t>
            </a:r>
            <a:endParaRPr lang="en-US" altLang="ko-KR" sz="600" dirty="0"/>
          </a:p>
          <a:p>
            <a:r>
              <a:rPr lang="ko-KR" altLang="en-US" sz="600" dirty="0"/>
              <a:t>전송 정상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841498E-2627-A179-EAD7-CB8AC2571700}"/>
              </a:ext>
            </a:extLst>
          </p:cNvPr>
          <p:cNvSpPr txBox="1">
            <a:spLocks/>
          </p:cNvSpPr>
          <p:nvPr/>
        </p:nvSpPr>
        <p:spPr>
          <a:xfrm>
            <a:off x="3463747" y="6109130"/>
            <a:ext cx="15549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LoRa</a:t>
            </a:r>
            <a:endParaRPr lang="ko-KR" altLang="en-US" sz="600" b="1" dirty="0"/>
          </a:p>
        </p:txBody>
      </p:sp>
    </p:spTree>
    <p:extLst>
      <p:ext uri="{BB962C8B-B14F-4D97-AF65-F5344CB8AC3E}">
        <p14:creationId xmlns:p14="http://schemas.microsoft.com/office/powerpoint/2010/main" val="2331537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1C83CB0-C312-C3B4-C5F8-A0E7CECAD6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F-010301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6EBFB-ECFB-D6D6-F262-183FD89EE0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대시보드</a:t>
            </a:r>
            <a:r>
              <a:rPr lang="en-US" altLang="ko-KR" dirty="0"/>
              <a:t>-</a:t>
            </a:r>
            <a:r>
              <a:rPr lang="ko-KR" altLang="en-US" dirty="0"/>
              <a:t>화재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2F5EA7-6130-D39B-6EDD-44D94818B95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2024-02-21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AA8B61-63E3-971C-BF18-34B06D6D60C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1E655C2-63DB-9D5E-408C-4965BB224A32}"/>
              </a:ext>
            </a:extLst>
          </p:cNvPr>
          <p:cNvSpPr>
            <a:spLocks/>
          </p:cNvSpPr>
          <p:nvPr/>
        </p:nvSpPr>
        <p:spPr>
          <a:xfrm>
            <a:off x="3068179" y="873403"/>
            <a:ext cx="6060706" cy="5619476"/>
          </a:xfrm>
          <a:prstGeom prst="roundRect">
            <a:avLst>
              <a:gd name="adj" fmla="val 1719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15">
            <a:extLst>
              <a:ext uri="{FF2B5EF4-FFF2-40B4-BE49-F238E27FC236}">
                <a16:creationId xmlns:a16="http://schemas.microsoft.com/office/drawing/2014/main" id="{98E5C095-B75C-4FD4-1764-EA60C38D1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408146"/>
              </p:ext>
            </p:extLst>
          </p:nvPr>
        </p:nvGraphicFramePr>
        <p:xfrm>
          <a:off x="9463530" y="533911"/>
          <a:ext cx="2404668" cy="32803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교량 일반 정보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- </a:t>
                      </a:r>
                      <a:r>
                        <a:rPr lang="ko-KR" altLang="en-US" sz="700" dirty="0" err="1"/>
                        <a:t>엣지</a:t>
                      </a:r>
                      <a:r>
                        <a:rPr lang="ko-KR" altLang="en-US" sz="700" dirty="0"/>
                        <a:t> 플랫폼 정보</a:t>
                      </a:r>
                      <a:endParaRPr lang="en-US" altLang="ko-KR" sz="700" dirty="0"/>
                    </a:p>
                    <a:p>
                      <a:pPr latinLnBrk="1"/>
                      <a:r>
                        <a:rPr lang="ko-KR" altLang="en-US" sz="700" dirty="0"/>
                        <a:t>   </a:t>
                      </a:r>
                      <a:r>
                        <a:rPr lang="en-US" altLang="ko-KR" sz="700" dirty="0"/>
                        <a:t>CCTV </a:t>
                      </a:r>
                      <a:r>
                        <a:rPr lang="ko-KR" altLang="en-US" sz="700" dirty="0"/>
                        <a:t>영상 정상 여부</a:t>
                      </a:r>
                      <a:endParaRPr lang="en-US" altLang="ko-KR" sz="700" dirty="0"/>
                    </a:p>
                    <a:p>
                      <a:pPr latinLnBrk="1"/>
                      <a:r>
                        <a:rPr lang="en-US" altLang="ko-KR" sz="700" dirty="0"/>
                        <a:t>   LoRa </a:t>
                      </a:r>
                      <a:r>
                        <a:rPr lang="ko-KR" altLang="en-US" sz="700" dirty="0"/>
                        <a:t>접속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정상 여부</a:t>
                      </a:r>
                      <a:endParaRPr lang="en-US" altLang="ko-KR" sz="700" dirty="0"/>
                    </a:p>
                    <a:p>
                      <a:pPr latinLnBrk="1"/>
                      <a:r>
                        <a:rPr lang="en-US" altLang="ko-KR" sz="700" dirty="0"/>
                        <a:t>    CPU</a:t>
                      </a:r>
                      <a:r>
                        <a:rPr lang="ko-KR" altLang="en-US" sz="700" dirty="0"/>
                        <a:t>사용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램 사용</a:t>
                      </a:r>
                      <a:r>
                        <a:rPr lang="en-US" altLang="ko-KR" sz="700" dirty="0"/>
                        <a:t>, HDD </a:t>
                      </a:r>
                      <a:r>
                        <a:rPr lang="ko-KR" altLang="en-US" sz="700" dirty="0"/>
                        <a:t>사용</a:t>
                      </a:r>
                      <a:r>
                        <a:rPr lang="en-US" altLang="ko-KR" sz="700" dirty="0"/>
                        <a:t>, PC</a:t>
                      </a:r>
                      <a:r>
                        <a:rPr lang="ko-KR" altLang="en-US" sz="700" dirty="0"/>
                        <a:t>온도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3</a:t>
                      </a:r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CCTV</a:t>
                      </a:r>
                      <a:r>
                        <a:rPr lang="ko-KR" altLang="en-US" sz="700" dirty="0"/>
                        <a:t> 영상을 일러스트로 표현하고 우측의 위치 목록정보를 일러스트 내에 </a:t>
                      </a:r>
                      <a:r>
                        <a:rPr lang="en-US" altLang="ko-KR" sz="700" dirty="0"/>
                        <a:t>Icon</a:t>
                      </a:r>
                      <a:r>
                        <a:rPr lang="ko-KR" altLang="en-US" sz="700" dirty="0"/>
                        <a:t>과 영역 표시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4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5</a:t>
                      </a:r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7</a:t>
                      </a:r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8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A3A1567-0886-3138-9083-87708D1F5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955134"/>
              </p:ext>
            </p:extLst>
          </p:nvPr>
        </p:nvGraphicFramePr>
        <p:xfrm>
          <a:off x="9463530" y="5227955"/>
          <a:ext cx="2404668" cy="14935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BBBF24DC-3B14-199B-A220-913DB725F56B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BA48B03-468B-D4F8-8752-B932600F228C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1B45910-BFD2-64AA-78D4-6207C980A386}"/>
              </a:ext>
            </a:extLst>
          </p:cNvPr>
          <p:cNvSpPr>
            <a:spLocks/>
          </p:cNvSpPr>
          <p:nvPr/>
        </p:nvSpPr>
        <p:spPr>
          <a:xfrm>
            <a:off x="492569" y="876143"/>
            <a:ext cx="2507648" cy="2761736"/>
          </a:xfrm>
          <a:prstGeom prst="roundRect">
            <a:avLst>
              <a:gd name="adj" fmla="val 1094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0BAC854-4FCD-211C-4B4C-1CCCDE822743}"/>
              </a:ext>
            </a:extLst>
          </p:cNvPr>
          <p:cNvSpPr>
            <a:spLocks/>
          </p:cNvSpPr>
          <p:nvPr/>
        </p:nvSpPr>
        <p:spPr>
          <a:xfrm>
            <a:off x="528480" y="893135"/>
            <a:ext cx="2433638" cy="111918"/>
          </a:xfrm>
          <a:prstGeom prst="roundRect">
            <a:avLst>
              <a:gd name="adj" fmla="val 28753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C0E226A-D042-38EA-F7CF-0D04CB5CF018}"/>
              </a:ext>
            </a:extLst>
          </p:cNvPr>
          <p:cNvSpPr>
            <a:spLocks/>
          </p:cNvSpPr>
          <p:nvPr/>
        </p:nvSpPr>
        <p:spPr>
          <a:xfrm>
            <a:off x="528480" y="1022044"/>
            <a:ext cx="2433638" cy="2552378"/>
          </a:xfrm>
          <a:prstGeom prst="roundRect">
            <a:avLst>
              <a:gd name="adj" fmla="val 1943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018C072-2105-1FBE-851A-19499A9B92F8}"/>
              </a:ext>
            </a:extLst>
          </p:cNvPr>
          <p:cNvSpPr>
            <a:spLocks/>
          </p:cNvSpPr>
          <p:nvPr/>
        </p:nvSpPr>
        <p:spPr>
          <a:xfrm>
            <a:off x="3134427" y="1047510"/>
            <a:ext cx="5940535" cy="5368158"/>
          </a:xfrm>
          <a:prstGeom prst="roundRect">
            <a:avLst>
              <a:gd name="adj" fmla="val 1393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398A70B-9B55-D526-5DF9-821418C9E22F}"/>
              </a:ext>
            </a:extLst>
          </p:cNvPr>
          <p:cNvSpPr>
            <a:spLocks/>
          </p:cNvSpPr>
          <p:nvPr/>
        </p:nvSpPr>
        <p:spPr>
          <a:xfrm>
            <a:off x="3221190" y="3018955"/>
            <a:ext cx="5796429" cy="1600739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D453ABD-1DBE-A96F-AB67-30B779D1B7AE}"/>
              </a:ext>
            </a:extLst>
          </p:cNvPr>
          <p:cNvSpPr>
            <a:spLocks/>
          </p:cNvSpPr>
          <p:nvPr/>
        </p:nvSpPr>
        <p:spPr>
          <a:xfrm>
            <a:off x="492569" y="3731143"/>
            <a:ext cx="2507648" cy="2761735"/>
          </a:xfrm>
          <a:prstGeom prst="roundRect">
            <a:avLst>
              <a:gd name="adj" fmla="val 1328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7C625EF7-F431-EF9E-A625-3E923F0332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7" t="23994" r="29872" b="31679"/>
          <a:stretch/>
        </p:blipFill>
        <p:spPr>
          <a:xfrm>
            <a:off x="524918" y="1022044"/>
            <a:ext cx="2437200" cy="2552379"/>
          </a:xfrm>
          <a:prstGeom prst="roundRect">
            <a:avLst>
              <a:gd name="adj" fmla="val 1964"/>
            </a:avLst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80B88F72-BA01-67FF-7AE7-63B2D9B56E40}"/>
              </a:ext>
            </a:extLst>
          </p:cNvPr>
          <p:cNvGrpSpPr>
            <a:grpSpLocks/>
          </p:cNvGrpSpPr>
          <p:nvPr/>
        </p:nvGrpSpPr>
        <p:grpSpPr>
          <a:xfrm>
            <a:off x="1060978" y="2358954"/>
            <a:ext cx="166816" cy="166816"/>
            <a:chOff x="889686" y="2323070"/>
            <a:chExt cx="166816" cy="166816"/>
          </a:xfrm>
        </p:grpSpPr>
        <p:sp>
          <p:nvSpPr>
            <p:cNvPr id="19" name="눈물 방울 18">
              <a:extLst>
                <a:ext uri="{FF2B5EF4-FFF2-40B4-BE49-F238E27FC236}">
                  <a16:creationId xmlns:a16="http://schemas.microsoft.com/office/drawing/2014/main" id="{62994C8E-2525-B67D-88E7-5A16288FDBE5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0171B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3DB7F036-8DCB-31A0-96C7-BBDFA2BD4326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39170EC-37E7-99F0-8D2C-C380C48A5D15}"/>
              </a:ext>
            </a:extLst>
          </p:cNvPr>
          <p:cNvGrpSpPr>
            <a:grpSpLocks/>
          </p:cNvGrpSpPr>
          <p:nvPr/>
        </p:nvGrpSpPr>
        <p:grpSpPr>
          <a:xfrm>
            <a:off x="1473728" y="1739564"/>
            <a:ext cx="166816" cy="166816"/>
            <a:chOff x="889686" y="2323070"/>
            <a:chExt cx="166816" cy="166816"/>
          </a:xfrm>
        </p:grpSpPr>
        <p:sp>
          <p:nvSpPr>
            <p:cNvPr id="22" name="눈물 방울 21">
              <a:extLst>
                <a:ext uri="{FF2B5EF4-FFF2-40B4-BE49-F238E27FC236}">
                  <a16:creationId xmlns:a16="http://schemas.microsoft.com/office/drawing/2014/main" id="{CB845511-E432-0549-54CA-D3C94293B575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0171B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4E65EB97-C424-E446-0447-8EBF359FFFC1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F29C80E-8642-736C-9424-226C4160E365}"/>
              </a:ext>
            </a:extLst>
          </p:cNvPr>
          <p:cNvGrpSpPr>
            <a:grpSpLocks/>
          </p:cNvGrpSpPr>
          <p:nvPr/>
        </p:nvGrpSpPr>
        <p:grpSpPr>
          <a:xfrm>
            <a:off x="2026178" y="2901614"/>
            <a:ext cx="166816" cy="166816"/>
            <a:chOff x="889686" y="2323070"/>
            <a:chExt cx="166816" cy="166816"/>
          </a:xfrm>
        </p:grpSpPr>
        <p:sp>
          <p:nvSpPr>
            <p:cNvPr id="25" name="눈물 방울 24">
              <a:extLst>
                <a:ext uri="{FF2B5EF4-FFF2-40B4-BE49-F238E27FC236}">
                  <a16:creationId xmlns:a16="http://schemas.microsoft.com/office/drawing/2014/main" id="{9FB77942-89DC-2E04-41FB-E3B7180F3ACF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FF212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1C5F8F1F-1BAC-00FF-0BCC-C09E456C5036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44C354B-63B2-FF2E-E2E0-447D1E6726D5}"/>
              </a:ext>
            </a:extLst>
          </p:cNvPr>
          <p:cNvGrpSpPr>
            <a:grpSpLocks/>
          </p:cNvGrpSpPr>
          <p:nvPr/>
        </p:nvGrpSpPr>
        <p:grpSpPr>
          <a:xfrm>
            <a:off x="2280178" y="1857521"/>
            <a:ext cx="166816" cy="166816"/>
            <a:chOff x="889686" y="2323070"/>
            <a:chExt cx="166816" cy="166816"/>
          </a:xfrm>
        </p:grpSpPr>
        <p:sp>
          <p:nvSpPr>
            <p:cNvPr id="28" name="눈물 방울 27">
              <a:extLst>
                <a:ext uri="{FF2B5EF4-FFF2-40B4-BE49-F238E27FC236}">
                  <a16:creationId xmlns:a16="http://schemas.microsoft.com/office/drawing/2014/main" id="{C0846A4D-A54F-EC94-29B7-A85C11A059E8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7A69C531-2D33-1162-6CC1-99696453E44C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14BAE6E5-C65D-2AA7-F49B-9F8D04822A4E}"/>
              </a:ext>
            </a:extLst>
          </p:cNvPr>
          <p:cNvSpPr txBox="1">
            <a:spLocks/>
          </p:cNvSpPr>
          <p:nvPr/>
        </p:nvSpPr>
        <p:spPr>
          <a:xfrm>
            <a:off x="586665" y="914320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err="1"/>
              <a:t>검색부</a:t>
            </a:r>
            <a:endParaRPr lang="ko-KR" altLang="en-US" sz="6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73F4A6-EBC2-9A2D-A4B3-E1101DF4EBF5}"/>
              </a:ext>
            </a:extLst>
          </p:cNvPr>
          <p:cNvSpPr txBox="1">
            <a:spLocks/>
          </p:cNvSpPr>
          <p:nvPr/>
        </p:nvSpPr>
        <p:spPr>
          <a:xfrm>
            <a:off x="2327655" y="914320"/>
            <a:ext cx="496931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교량 상태 범례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5DE13A3-3B38-A69B-3CEC-A2D55D7F2A49}"/>
              </a:ext>
            </a:extLst>
          </p:cNvPr>
          <p:cNvSpPr txBox="1">
            <a:spLocks/>
          </p:cNvSpPr>
          <p:nvPr/>
        </p:nvSpPr>
        <p:spPr>
          <a:xfrm>
            <a:off x="3172757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/>
              <a:t>종합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050EAA-67AF-BDA1-21C6-E7537F48B586}"/>
              </a:ext>
            </a:extLst>
          </p:cNvPr>
          <p:cNvSpPr txBox="1">
            <a:spLocks/>
          </p:cNvSpPr>
          <p:nvPr/>
        </p:nvSpPr>
        <p:spPr>
          <a:xfrm>
            <a:off x="3221192" y="2908183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 err="1"/>
              <a:t>모세골교</a:t>
            </a:r>
            <a:endParaRPr lang="ko-KR" altLang="en-US" sz="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FED74B-372A-E2C9-D77F-8CE06C6BEEDF}"/>
              </a:ext>
            </a:extLst>
          </p:cNvPr>
          <p:cNvSpPr txBox="1">
            <a:spLocks/>
          </p:cNvSpPr>
          <p:nvPr/>
        </p:nvSpPr>
        <p:spPr>
          <a:xfrm>
            <a:off x="531702" y="3768024"/>
            <a:ext cx="650819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실시간 이벤트 현황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E0619DC-B7F0-4609-E912-70C60D015249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B388337-470B-4FFA-6F92-5B9E9A547E70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5EFD418-6C5B-F378-92CA-1C9CEAE9540C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A8D44D-8273-A600-004E-74AE89B71FE1}"/>
              </a:ext>
            </a:extLst>
          </p:cNvPr>
          <p:cNvSpPr txBox="1">
            <a:spLocks/>
          </p:cNvSpPr>
          <p:nvPr/>
        </p:nvSpPr>
        <p:spPr>
          <a:xfrm>
            <a:off x="586666" y="1104522"/>
            <a:ext cx="74539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지도 및 아이콘 </a:t>
            </a:r>
            <a:r>
              <a:rPr lang="ko-KR" altLang="en-US" sz="600" err="1"/>
              <a:t>출력부</a:t>
            </a:r>
            <a:endParaRPr lang="ko-KR" altLang="en-US" sz="6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A08C0D-E0FC-0937-6DDA-62C6261DA5AD}"/>
              </a:ext>
            </a:extLst>
          </p:cNvPr>
          <p:cNvSpPr txBox="1">
            <a:spLocks/>
          </p:cNvSpPr>
          <p:nvPr/>
        </p:nvSpPr>
        <p:spPr>
          <a:xfrm>
            <a:off x="3510291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/>
              <a:t>노후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40C11B9-6801-0FB3-A472-96E0A29B2E01}"/>
              </a:ext>
            </a:extLst>
          </p:cNvPr>
          <p:cNvSpPr txBox="1">
            <a:spLocks/>
          </p:cNvSpPr>
          <p:nvPr/>
        </p:nvSpPr>
        <p:spPr>
          <a:xfrm>
            <a:off x="3844253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>
                <a:solidFill>
                  <a:srgbClr val="FF0000"/>
                </a:solidFill>
              </a:rPr>
              <a:t>화재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D11ADA-355B-00AB-B22D-CCE2CFD2B5F9}"/>
              </a:ext>
            </a:extLst>
          </p:cNvPr>
          <p:cNvSpPr txBox="1">
            <a:spLocks/>
          </p:cNvSpPr>
          <p:nvPr/>
        </p:nvSpPr>
        <p:spPr>
          <a:xfrm>
            <a:off x="4178215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/>
              <a:t>충돌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894B4F01-FC25-B613-602A-8F00A0B23E6E}"/>
              </a:ext>
            </a:extLst>
          </p:cNvPr>
          <p:cNvSpPr>
            <a:spLocks/>
          </p:cNvSpPr>
          <p:nvPr/>
        </p:nvSpPr>
        <p:spPr>
          <a:xfrm>
            <a:off x="3221192" y="1232385"/>
            <a:ext cx="5796428" cy="1563837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9CFD54F5-F819-493B-3921-1BB36409C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755015"/>
              </p:ext>
            </p:extLst>
          </p:nvPr>
        </p:nvGraphicFramePr>
        <p:xfrm>
          <a:off x="531702" y="3989453"/>
          <a:ext cx="2388376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405">
                  <a:extLst>
                    <a:ext uri="{9D8B030D-6E8A-4147-A177-3AD203B41FA5}">
                      <a16:colId xmlns:a16="http://schemas.microsoft.com/office/drawing/2014/main" val="958756103"/>
                    </a:ext>
                  </a:extLst>
                </a:gridCol>
                <a:gridCol w="309825">
                  <a:extLst>
                    <a:ext uri="{9D8B030D-6E8A-4147-A177-3AD203B41FA5}">
                      <a16:colId xmlns:a16="http://schemas.microsoft.com/office/drawing/2014/main" val="2412116091"/>
                    </a:ext>
                  </a:extLst>
                </a:gridCol>
                <a:gridCol w="1549146">
                  <a:extLst>
                    <a:ext uri="{9D8B030D-6E8A-4147-A177-3AD203B41FA5}">
                      <a16:colId xmlns:a16="http://schemas.microsoft.com/office/drawing/2014/main" val="1108673781"/>
                    </a:ext>
                  </a:extLst>
                </a:gridCol>
              </a:tblGrid>
              <a:tr h="1226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일시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교량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내용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624430960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01/01 12:56</a:t>
                      </a:r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대별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 </a:t>
                      </a:r>
                      <a:r>
                        <a:rPr lang="ko-KR" altLang="en-US" sz="700" dirty="0"/>
                        <a:t>화재 없음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839219530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01/01 1219</a:t>
                      </a:r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모세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 </a:t>
                      </a:r>
                      <a:r>
                        <a:rPr lang="ko-KR" altLang="en-US" sz="700" dirty="0"/>
                        <a:t>경계 추정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646385816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618477330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016195687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822316845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550900945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15356836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042405784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683151002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185166827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283973779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C847436C-7C46-C0F8-4172-FF039E3AC2F4}"/>
              </a:ext>
            </a:extLst>
          </p:cNvPr>
          <p:cNvSpPr txBox="1">
            <a:spLocks/>
          </p:cNvSpPr>
          <p:nvPr/>
        </p:nvSpPr>
        <p:spPr>
          <a:xfrm>
            <a:off x="3221192" y="1141826"/>
            <a:ext cx="26930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대별</a:t>
            </a:r>
            <a:r>
              <a:rPr lang="en-US" altLang="ko-KR" sz="600" b="1" dirty="0"/>
              <a:t>3</a:t>
            </a:r>
            <a:r>
              <a:rPr lang="ko-KR" altLang="en-US" sz="600" b="1" dirty="0"/>
              <a:t>교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4F8E76A-7BD3-ADB7-7D82-F3777BC6F54F}"/>
              </a:ext>
            </a:extLst>
          </p:cNvPr>
          <p:cNvSpPr>
            <a:spLocks/>
          </p:cNvSpPr>
          <p:nvPr/>
        </p:nvSpPr>
        <p:spPr>
          <a:xfrm>
            <a:off x="3221190" y="4825246"/>
            <a:ext cx="5796429" cy="1541648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C68E98-D740-4AE7-B9B2-91EA4FC82609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종합현황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B6DE06-8D51-63C6-DA38-67A8C67491AB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시스템 운영</a:t>
            </a:r>
            <a:endParaRPr lang="ko-KR" altLang="en-US" sz="6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1A27F6-04E7-8A19-44EC-7E03DBF0C01A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데이터 관리</a:t>
            </a:r>
            <a:endParaRPr lang="ko-KR" altLang="en-US" sz="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C1D815C-B34A-0605-BFB0-F940C697172D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2CB1C97E-8987-9B11-759C-91189C0CC568}"/>
              </a:ext>
            </a:extLst>
          </p:cNvPr>
          <p:cNvSpPr>
            <a:spLocks/>
          </p:cNvSpPr>
          <p:nvPr/>
        </p:nvSpPr>
        <p:spPr>
          <a:xfrm>
            <a:off x="3288417" y="1283396"/>
            <a:ext cx="2409067" cy="704647"/>
          </a:xfrm>
          <a:prstGeom prst="roundRect">
            <a:avLst>
              <a:gd name="adj" fmla="val 4064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2E7F7EB5-C68F-356C-2990-838FA68E58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6834" y="1324510"/>
            <a:ext cx="592735" cy="600793"/>
          </a:xfrm>
          <a:prstGeom prst="roundRect">
            <a:avLst>
              <a:gd name="adj" fmla="val 1964"/>
            </a:avLst>
          </a:prstGeom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id="{C1273CFF-20E2-8B2B-FC1F-054F6A033735}"/>
              </a:ext>
            </a:extLst>
          </p:cNvPr>
          <p:cNvGrpSpPr>
            <a:grpSpLocks/>
          </p:cNvGrpSpPr>
          <p:nvPr/>
        </p:nvGrpSpPr>
        <p:grpSpPr>
          <a:xfrm>
            <a:off x="3499481" y="1369478"/>
            <a:ext cx="166816" cy="166816"/>
            <a:chOff x="889686" y="2323070"/>
            <a:chExt cx="166816" cy="166816"/>
          </a:xfrm>
        </p:grpSpPr>
        <p:sp>
          <p:nvSpPr>
            <p:cNvPr id="56" name="눈물 방울 55">
              <a:extLst>
                <a:ext uri="{FF2B5EF4-FFF2-40B4-BE49-F238E27FC236}">
                  <a16:creationId xmlns:a16="http://schemas.microsoft.com/office/drawing/2014/main" id="{73374192-9BB4-5760-9183-19904AC1AA7F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0171B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D04A0D5B-4823-B21C-494C-BFD5026809B0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EADC9628-9E68-BF40-02C2-A03686A7DDD6}"/>
              </a:ext>
            </a:extLst>
          </p:cNvPr>
          <p:cNvSpPr txBox="1">
            <a:spLocks/>
          </p:cNvSpPr>
          <p:nvPr/>
        </p:nvSpPr>
        <p:spPr>
          <a:xfrm>
            <a:off x="4012097" y="1310238"/>
            <a:ext cx="719978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시설명</a:t>
            </a:r>
            <a:r>
              <a:rPr lang="ko-KR" altLang="en-US" sz="600" dirty="0"/>
              <a:t> </a:t>
            </a:r>
            <a:r>
              <a:rPr lang="en-US" altLang="ko-KR" sz="600" dirty="0"/>
              <a:t>: </a:t>
            </a:r>
            <a:r>
              <a:rPr lang="ko-KR" altLang="en-US" sz="600" dirty="0"/>
              <a:t>대별</a:t>
            </a:r>
            <a:r>
              <a:rPr lang="en-US" altLang="ko-KR" sz="600" dirty="0"/>
              <a:t>3</a:t>
            </a:r>
            <a:r>
              <a:rPr lang="ko-KR" altLang="en-US" sz="600" dirty="0"/>
              <a:t>교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A69197B-9A67-BB53-1D26-55EA19D2E77F}"/>
              </a:ext>
            </a:extLst>
          </p:cNvPr>
          <p:cNvSpPr txBox="1">
            <a:spLocks/>
          </p:cNvSpPr>
          <p:nvPr/>
        </p:nvSpPr>
        <p:spPr>
          <a:xfrm>
            <a:off x="4014998" y="1441544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도로종류 </a:t>
            </a:r>
            <a:r>
              <a:rPr lang="en-US" altLang="ko-KR" sz="600" dirty="0"/>
              <a:t>: </a:t>
            </a:r>
            <a:r>
              <a:rPr lang="ko-KR" altLang="en-US" sz="600" dirty="0"/>
              <a:t>일반 국도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362BE4C-81C9-F92B-94A3-12721810018B}"/>
              </a:ext>
            </a:extLst>
          </p:cNvPr>
          <p:cNvSpPr txBox="1">
            <a:spLocks/>
          </p:cNvSpPr>
          <p:nvPr/>
        </p:nvSpPr>
        <p:spPr>
          <a:xfrm>
            <a:off x="4014998" y="1570756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노선명 </a:t>
            </a:r>
            <a:r>
              <a:rPr lang="en-US" altLang="ko-KR" sz="600" dirty="0"/>
              <a:t>: </a:t>
            </a:r>
            <a:r>
              <a:rPr lang="ko-KR" altLang="en-US" sz="600" dirty="0"/>
              <a:t>일반 </a:t>
            </a:r>
            <a:r>
              <a:rPr lang="en-US" altLang="ko-KR" sz="600" dirty="0"/>
              <a:t>2</a:t>
            </a:r>
            <a:r>
              <a:rPr lang="ko-KR" altLang="en-US" sz="600" dirty="0"/>
              <a:t>호선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E1F364B-5D3F-D4B5-1DE5-FF5501F7DC2E}"/>
              </a:ext>
            </a:extLst>
          </p:cNvPr>
          <p:cNvSpPr txBox="1">
            <a:spLocks/>
          </p:cNvSpPr>
          <p:nvPr/>
        </p:nvSpPr>
        <p:spPr>
          <a:xfrm>
            <a:off x="4014998" y="1707659"/>
            <a:ext cx="1301063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주소 </a:t>
            </a:r>
            <a:r>
              <a:rPr lang="en-US" altLang="ko-KR" sz="600" dirty="0"/>
              <a:t>: </a:t>
            </a:r>
            <a:r>
              <a:rPr lang="ko-KR" altLang="en-US" sz="600" dirty="0"/>
              <a:t>전라남도 보성군 </a:t>
            </a:r>
            <a:r>
              <a:rPr lang="ko-KR" altLang="en-US" sz="600" dirty="0" err="1"/>
              <a:t>벌교읍</a:t>
            </a:r>
            <a:r>
              <a:rPr lang="ko-KR" altLang="en-US" sz="600" dirty="0"/>
              <a:t> </a:t>
            </a:r>
            <a:r>
              <a:rPr lang="ko-KR" altLang="en-US" sz="600" dirty="0" err="1"/>
              <a:t>회정리</a:t>
            </a:r>
            <a:endParaRPr lang="ko-KR" altLang="en-US" sz="6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3CD933-6D23-EC13-CBF7-B8BC4ADA40AF}"/>
              </a:ext>
            </a:extLst>
          </p:cNvPr>
          <p:cNvSpPr txBox="1">
            <a:spLocks/>
          </p:cNvSpPr>
          <p:nvPr/>
        </p:nvSpPr>
        <p:spPr>
          <a:xfrm>
            <a:off x="4014998" y="1836871"/>
            <a:ext cx="1301063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준공년도</a:t>
            </a:r>
            <a:r>
              <a:rPr lang="ko-KR" altLang="en-US" sz="600" dirty="0"/>
              <a:t> </a:t>
            </a:r>
            <a:r>
              <a:rPr lang="en-US" altLang="ko-KR" sz="600" dirty="0"/>
              <a:t>: 1995</a:t>
            </a:r>
            <a:endParaRPr lang="ko-KR" altLang="en-US" sz="600" dirty="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A878775F-5CAD-CFC1-30B5-45DB2C516720}"/>
              </a:ext>
            </a:extLst>
          </p:cNvPr>
          <p:cNvSpPr>
            <a:spLocks/>
          </p:cNvSpPr>
          <p:nvPr/>
        </p:nvSpPr>
        <p:spPr>
          <a:xfrm>
            <a:off x="5765996" y="1283396"/>
            <a:ext cx="3200203" cy="1443763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186D057-78D4-63E4-5EA1-2BA1D16D89F3}"/>
              </a:ext>
            </a:extLst>
          </p:cNvPr>
          <p:cNvSpPr txBox="1">
            <a:spLocks/>
          </p:cNvSpPr>
          <p:nvPr/>
        </p:nvSpPr>
        <p:spPr>
          <a:xfrm>
            <a:off x="5837539" y="1303925"/>
            <a:ext cx="32541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화재 정보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F0AF228D-E86C-882E-7E01-3D037FCF41A3}"/>
              </a:ext>
            </a:extLst>
          </p:cNvPr>
          <p:cNvSpPr>
            <a:spLocks/>
          </p:cNvSpPr>
          <p:nvPr/>
        </p:nvSpPr>
        <p:spPr>
          <a:xfrm>
            <a:off x="3288418" y="3089357"/>
            <a:ext cx="2412150" cy="704647"/>
          </a:xfrm>
          <a:prstGeom prst="roundRect">
            <a:avLst>
              <a:gd name="adj" fmla="val 4064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6" name="그림 75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4A5A656A-8B4A-CED8-492B-338D5248AD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6834" y="3130471"/>
            <a:ext cx="592735" cy="600793"/>
          </a:xfrm>
          <a:prstGeom prst="roundRect">
            <a:avLst>
              <a:gd name="adj" fmla="val 1964"/>
            </a:avLst>
          </a:prstGeom>
        </p:spPr>
      </p:pic>
      <p:grpSp>
        <p:nvGrpSpPr>
          <p:cNvPr id="77" name="그룹 76">
            <a:extLst>
              <a:ext uri="{FF2B5EF4-FFF2-40B4-BE49-F238E27FC236}">
                <a16:creationId xmlns:a16="http://schemas.microsoft.com/office/drawing/2014/main" id="{A0F939D7-12B0-C983-AF94-C69E1A06B48E}"/>
              </a:ext>
            </a:extLst>
          </p:cNvPr>
          <p:cNvGrpSpPr>
            <a:grpSpLocks/>
          </p:cNvGrpSpPr>
          <p:nvPr/>
        </p:nvGrpSpPr>
        <p:grpSpPr>
          <a:xfrm>
            <a:off x="3708900" y="3346804"/>
            <a:ext cx="166816" cy="166816"/>
            <a:chOff x="889686" y="2323070"/>
            <a:chExt cx="166816" cy="166816"/>
          </a:xfrm>
        </p:grpSpPr>
        <p:sp>
          <p:nvSpPr>
            <p:cNvPr id="78" name="눈물 방울 77">
              <a:extLst>
                <a:ext uri="{FF2B5EF4-FFF2-40B4-BE49-F238E27FC236}">
                  <a16:creationId xmlns:a16="http://schemas.microsoft.com/office/drawing/2014/main" id="{6067632A-46AA-29CE-35F1-53FE14C8F73D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0171B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FB62D861-FDBF-9019-9693-867CCCE07038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56F42C3D-5EE3-EE35-FAD1-A63BE21F2635}"/>
              </a:ext>
            </a:extLst>
          </p:cNvPr>
          <p:cNvSpPr txBox="1">
            <a:spLocks/>
          </p:cNvSpPr>
          <p:nvPr/>
        </p:nvSpPr>
        <p:spPr>
          <a:xfrm>
            <a:off x="4012097" y="3116199"/>
            <a:ext cx="719978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시설명</a:t>
            </a:r>
            <a:r>
              <a:rPr lang="ko-KR" altLang="en-US" sz="600" dirty="0"/>
              <a:t> </a:t>
            </a:r>
            <a:r>
              <a:rPr lang="en-US" altLang="ko-KR" sz="600" dirty="0"/>
              <a:t>: </a:t>
            </a:r>
            <a:r>
              <a:rPr lang="ko-KR" altLang="en-US" sz="600" dirty="0" err="1"/>
              <a:t>모세골교</a:t>
            </a:r>
            <a:endParaRPr lang="ko-KR" altLang="en-US" sz="6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6E23C0A-8C01-0985-BB9E-5F0A644B09AB}"/>
              </a:ext>
            </a:extLst>
          </p:cNvPr>
          <p:cNvSpPr txBox="1">
            <a:spLocks/>
          </p:cNvSpPr>
          <p:nvPr/>
        </p:nvSpPr>
        <p:spPr>
          <a:xfrm>
            <a:off x="4014998" y="3247505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도로종류 </a:t>
            </a:r>
            <a:r>
              <a:rPr lang="en-US" altLang="ko-KR" sz="600" dirty="0"/>
              <a:t>: </a:t>
            </a:r>
            <a:r>
              <a:rPr lang="ko-KR" altLang="en-US" sz="600" dirty="0"/>
              <a:t>일반 국도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607BC78-7DF3-C54B-AC68-4DD880B7631F}"/>
              </a:ext>
            </a:extLst>
          </p:cNvPr>
          <p:cNvSpPr txBox="1">
            <a:spLocks/>
          </p:cNvSpPr>
          <p:nvPr/>
        </p:nvSpPr>
        <p:spPr>
          <a:xfrm>
            <a:off x="4014998" y="3376717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노선명 </a:t>
            </a:r>
            <a:r>
              <a:rPr lang="en-US" altLang="ko-KR" sz="600" dirty="0"/>
              <a:t>: </a:t>
            </a:r>
            <a:r>
              <a:rPr lang="ko-KR" altLang="en-US" sz="600" dirty="0"/>
              <a:t>일반 </a:t>
            </a:r>
            <a:r>
              <a:rPr lang="en-US" altLang="ko-KR" sz="600" dirty="0"/>
              <a:t>2</a:t>
            </a:r>
            <a:r>
              <a:rPr lang="ko-KR" altLang="en-US" sz="600" dirty="0"/>
              <a:t>호선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38FAB3-CB41-C32D-553E-3D1A3050877E}"/>
              </a:ext>
            </a:extLst>
          </p:cNvPr>
          <p:cNvSpPr txBox="1">
            <a:spLocks/>
          </p:cNvSpPr>
          <p:nvPr/>
        </p:nvSpPr>
        <p:spPr>
          <a:xfrm>
            <a:off x="4014998" y="3513620"/>
            <a:ext cx="1301063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주소 </a:t>
            </a:r>
            <a:r>
              <a:rPr lang="en-US" altLang="ko-KR" sz="600" dirty="0"/>
              <a:t>:</a:t>
            </a:r>
            <a:endParaRPr lang="ko-KR" altLang="en-US" sz="6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A47DB68-148D-4A4C-967F-CEC71B0A6B00}"/>
              </a:ext>
            </a:extLst>
          </p:cNvPr>
          <p:cNvSpPr txBox="1">
            <a:spLocks/>
          </p:cNvSpPr>
          <p:nvPr/>
        </p:nvSpPr>
        <p:spPr>
          <a:xfrm>
            <a:off x="4014998" y="3642832"/>
            <a:ext cx="1301063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준공년도</a:t>
            </a:r>
            <a:r>
              <a:rPr lang="ko-KR" altLang="en-US" sz="600" dirty="0"/>
              <a:t> </a:t>
            </a:r>
            <a:r>
              <a:rPr lang="en-US" altLang="ko-KR" sz="600" dirty="0"/>
              <a:t>: 1995</a:t>
            </a:r>
            <a:endParaRPr lang="ko-KR" altLang="en-US" sz="600" dirty="0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E507418D-3746-E5FC-48AB-5675EB8BDE4C}"/>
              </a:ext>
            </a:extLst>
          </p:cNvPr>
          <p:cNvSpPr>
            <a:spLocks/>
          </p:cNvSpPr>
          <p:nvPr/>
        </p:nvSpPr>
        <p:spPr>
          <a:xfrm>
            <a:off x="5765996" y="3089357"/>
            <a:ext cx="3200203" cy="1443763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44B0E15-3A3C-F997-D666-A5629052A923}"/>
              </a:ext>
            </a:extLst>
          </p:cNvPr>
          <p:cNvSpPr txBox="1">
            <a:spLocks/>
          </p:cNvSpPr>
          <p:nvPr/>
        </p:nvSpPr>
        <p:spPr>
          <a:xfrm>
            <a:off x="5837539" y="3102979"/>
            <a:ext cx="32541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화재 정보</a:t>
            </a:r>
          </a:p>
        </p:txBody>
      </p:sp>
      <p:pic>
        <p:nvPicPr>
          <p:cNvPr id="120" name="그림 119" descr="텍스트, 스크린샷, 야외이(가) 표시된 사진&#10;&#10;자동 생성된 설명">
            <a:extLst>
              <a:ext uri="{FF2B5EF4-FFF2-40B4-BE49-F238E27FC236}">
                <a16:creationId xmlns:a16="http://schemas.microsoft.com/office/drawing/2014/main" id="{0CC92FA6-D673-338C-15F8-E7FC06C5D6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61" r="2656" b="3691"/>
          <a:stretch/>
        </p:blipFill>
        <p:spPr>
          <a:xfrm>
            <a:off x="5846390" y="1436666"/>
            <a:ext cx="2331963" cy="1201277"/>
          </a:xfrm>
          <a:prstGeom prst="rect">
            <a:avLst/>
          </a:prstGeom>
        </p:spPr>
      </p:pic>
      <p:pic>
        <p:nvPicPr>
          <p:cNvPr id="122" name="그림 121" descr="텍스트, 스크린샷, 야외이(가) 표시된 사진&#10;&#10;자동 생성된 설명">
            <a:extLst>
              <a:ext uri="{FF2B5EF4-FFF2-40B4-BE49-F238E27FC236}">
                <a16:creationId xmlns:a16="http://schemas.microsoft.com/office/drawing/2014/main" id="{E4774330-C210-E6BE-7B7C-71AA095E9C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390" y="3238250"/>
            <a:ext cx="2331962" cy="1231872"/>
          </a:xfrm>
          <a:prstGeom prst="rect">
            <a:avLst/>
          </a:prstGeom>
        </p:spPr>
      </p:pic>
      <p:sp>
        <p:nvSpPr>
          <p:cNvPr id="162" name="TextBox 161">
            <a:extLst>
              <a:ext uri="{FF2B5EF4-FFF2-40B4-BE49-F238E27FC236}">
                <a16:creationId xmlns:a16="http://schemas.microsoft.com/office/drawing/2014/main" id="{46C0029F-B138-BD2A-7E0B-5247E7338D51}"/>
              </a:ext>
            </a:extLst>
          </p:cNvPr>
          <p:cNvSpPr txBox="1">
            <a:spLocks/>
          </p:cNvSpPr>
          <p:nvPr/>
        </p:nvSpPr>
        <p:spPr>
          <a:xfrm>
            <a:off x="8197402" y="137675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위치</a:t>
            </a:r>
            <a:r>
              <a:rPr lang="en-US" altLang="ko-KR" sz="600" dirty="0"/>
              <a:t>01</a:t>
            </a:r>
            <a:endParaRPr lang="ko-KR" altLang="en-US" sz="6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5F9B331-917E-BA71-B047-70731A847775}"/>
              </a:ext>
            </a:extLst>
          </p:cNvPr>
          <p:cNvSpPr txBox="1">
            <a:spLocks/>
          </p:cNvSpPr>
          <p:nvPr/>
        </p:nvSpPr>
        <p:spPr>
          <a:xfrm>
            <a:off x="8197402" y="1849568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위치</a:t>
            </a:r>
            <a:r>
              <a:rPr lang="en-US" altLang="ko-KR" sz="600" dirty="0"/>
              <a:t>02</a:t>
            </a:r>
            <a:endParaRPr lang="ko-KR" altLang="en-US" sz="6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1D3771B-E472-2AAE-9449-9230F83CF8B0}"/>
              </a:ext>
            </a:extLst>
          </p:cNvPr>
          <p:cNvSpPr txBox="1">
            <a:spLocks/>
          </p:cNvSpPr>
          <p:nvPr/>
        </p:nvSpPr>
        <p:spPr>
          <a:xfrm>
            <a:off x="8197402" y="2303737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위치</a:t>
            </a:r>
            <a:r>
              <a:rPr lang="en-US" altLang="ko-KR" sz="600" dirty="0"/>
              <a:t>03</a:t>
            </a:r>
            <a:endParaRPr lang="ko-KR" altLang="en-US" sz="6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FB7FCB24-C63A-96C0-8EFD-9EFD3DCA379C}"/>
              </a:ext>
            </a:extLst>
          </p:cNvPr>
          <p:cNvSpPr txBox="1">
            <a:spLocks/>
          </p:cNvSpPr>
          <p:nvPr/>
        </p:nvSpPr>
        <p:spPr>
          <a:xfrm>
            <a:off x="8205261" y="1467245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X:                    Y:               </a:t>
            </a:r>
            <a:endParaRPr lang="ko-KR" altLang="en-US" sz="6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52B0F0B7-7273-7756-7EB8-CD2D548B6A4C}"/>
              </a:ext>
            </a:extLst>
          </p:cNvPr>
          <p:cNvSpPr txBox="1">
            <a:spLocks/>
          </p:cNvSpPr>
          <p:nvPr/>
        </p:nvSpPr>
        <p:spPr>
          <a:xfrm>
            <a:off x="8205261" y="1559952"/>
            <a:ext cx="716489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Width:          Height:</a:t>
            </a:r>
            <a:endParaRPr lang="ko-KR" altLang="en-US" sz="600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EB7B0B0-7879-857D-7FAB-18C6960D7884}"/>
              </a:ext>
            </a:extLst>
          </p:cNvPr>
          <p:cNvSpPr txBox="1">
            <a:spLocks/>
          </p:cNvSpPr>
          <p:nvPr/>
        </p:nvSpPr>
        <p:spPr>
          <a:xfrm>
            <a:off x="8205261" y="1939769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X:                    Y:               </a:t>
            </a:r>
            <a:endParaRPr lang="ko-KR" altLang="en-US" sz="60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73FF70B-2C13-82BD-57E7-F51B77359B54}"/>
              </a:ext>
            </a:extLst>
          </p:cNvPr>
          <p:cNvSpPr txBox="1">
            <a:spLocks/>
          </p:cNvSpPr>
          <p:nvPr/>
        </p:nvSpPr>
        <p:spPr>
          <a:xfrm>
            <a:off x="8205261" y="2032476"/>
            <a:ext cx="716489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Width:          Height:</a:t>
            </a:r>
            <a:endParaRPr lang="ko-KR" altLang="en-US" sz="600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6060958-89A6-B330-56F7-257670113E56}"/>
              </a:ext>
            </a:extLst>
          </p:cNvPr>
          <p:cNvSpPr txBox="1">
            <a:spLocks/>
          </p:cNvSpPr>
          <p:nvPr/>
        </p:nvSpPr>
        <p:spPr>
          <a:xfrm>
            <a:off x="8205261" y="2393922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X:                    Y:               </a:t>
            </a:r>
            <a:endParaRPr lang="ko-KR" altLang="en-US" sz="600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3CB64CE4-E4AE-0D4C-2978-5499A4392B11}"/>
              </a:ext>
            </a:extLst>
          </p:cNvPr>
          <p:cNvSpPr txBox="1">
            <a:spLocks/>
          </p:cNvSpPr>
          <p:nvPr/>
        </p:nvSpPr>
        <p:spPr>
          <a:xfrm>
            <a:off x="8205261" y="2486629"/>
            <a:ext cx="716489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Width:          Height:</a:t>
            </a:r>
            <a:endParaRPr lang="ko-KR" altLang="en-US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F3BBA4B4-79A4-25B2-38B8-92DAED5AF284}"/>
              </a:ext>
            </a:extLst>
          </p:cNvPr>
          <p:cNvSpPr txBox="1">
            <a:spLocks/>
          </p:cNvSpPr>
          <p:nvPr/>
        </p:nvSpPr>
        <p:spPr>
          <a:xfrm>
            <a:off x="8205261" y="1667460"/>
            <a:ext cx="716489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Confidence:   %</a:t>
            </a:r>
            <a:endParaRPr lang="ko-KR" altLang="en-US" sz="600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8538D73D-1F1B-E4FB-8FD3-1A141D795C9C}"/>
              </a:ext>
            </a:extLst>
          </p:cNvPr>
          <p:cNvSpPr txBox="1">
            <a:spLocks/>
          </p:cNvSpPr>
          <p:nvPr/>
        </p:nvSpPr>
        <p:spPr>
          <a:xfrm>
            <a:off x="8205261" y="2119442"/>
            <a:ext cx="716489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Confidence:   %</a:t>
            </a:r>
            <a:endParaRPr lang="ko-KR" altLang="en-US" sz="600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8FEC6E18-3211-3C9E-1A01-C9C2AB3359F9}"/>
              </a:ext>
            </a:extLst>
          </p:cNvPr>
          <p:cNvSpPr txBox="1">
            <a:spLocks/>
          </p:cNvSpPr>
          <p:nvPr/>
        </p:nvSpPr>
        <p:spPr>
          <a:xfrm>
            <a:off x="8205261" y="2576578"/>
            <a:ext cx="716489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Confidence:   %</a:t>
            </a:r>
            <a:endParaRPr lang="ko-KR" altLang="en-US" sz="600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7E513B19-9AD1-3A41-EAAC-323AD045910B}"/>
              </a:ext>
            </a:extLst>
          </p:cNvPr>
          <p:cNvSpPr txBox="1">
            <a:spLocks/>
          </p:cNvSpPr>
          <p:nvPr/>
        </p:nvSpPr>
        <p:spPr>
          <a:xfrm>
            <a:off x="8197402" y="322176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위치</a:t>
            </a:r>
            <a:r>
              <a:rPr lang="en-US" altLang="ko-KR" sz="600" dirty="0"/>
              <a:t>01</a:t>
            </a:r>
            <a:endParaRPr lang="ko-KR" altLang="en-US" sz="600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9385CD03-0426-876B-FFA7-F0CCF2701A74}"/>
              </a:ext>
            </a:extLst>
          </p:cNvPr>
          <p:cNvSpPr txBox="1">
            <a:spLocks/>
          </p:cNvSpPr>
          <p:nvPr/>
        </p:nvSpPr>
        <p:spPr>
          <a:xfrm>
            <a:off x="8197402" y="3694578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위치</a:t>
            </a:r>
            <a:r>
              <a:rPr lang="en-US" altLang="ko-KR" sz="600" dirty="0"/>
              <a:t>02</a:t>
            </a:r>
            <a:endParaRPr lang="ko-KR" altLang="en-US" sz="600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82E4D888-70C3-0151-423E-97AF5145C7C1}"/>
              </a:ext>
            </a:extLst>
          </p:cNvPr>
          <p:cNvSpPr txBox="1">
            <a:spLocks/>
          </p:cNvSpPr>
          <p:nvPr/>
        </p:nvSpPr>
        <p:spPr>
          <a:xfrm>
            <a:off x="8197402" y="4148747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위치</a:t>
            </a:r>
            <a:r>
              <a:rPr lang="en-US" altLang="ko-KR" sz="600" dirty="0"/>
              <a:t>03</a:t>
            </a:r>
            <a:endParaRPr lang="ko-KR" altLang="en-US" sz="6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80C61EA6-C9FD-2C90-A3E4-E2ECD8064CEC}"/>
              </a:ext>
            </a:extLst>
          </p:cNvPr>
          <p:cNvSpPr txBox="1">
            <a:spLocks/>
          </p:cNvSpPr>
          <p:nvPr/>
        </p:nvSpPr>
        <p:spPr>
          <a:xfrm>
            <a:off x="8205261" y="3312255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X:                    Y:               </a:t>
            </a:r>
            <a:endParaRPr lang="ko-KR" altLang="en-US" sz="600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FC76A115-CB21-8068-DF8A-331316F33B8F}"/>
              </a:ext>
            </a:extLst>
          </p:cNvPr>
          <p:cNvSpPr txBox="1">
            <a:spLocks/>
          </p:cNvSpPr>
          <p:nvPr/>
        </p:nvSpPr>
        <p:spPr>
          <a:xfrm>
            <a:off x="8205261" y="3404962"/>
            <a:ext cx="716489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Width:          Height:</a:t>
            </a:r>
            <a:endParaRPr lang="ko-KR" altLang="en-US" sz="600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A0E9939-3466-0716-8A34-A143DC185F28}"/>
              </a:ext>
            </a:extLst>
          </p:cNvPr>
          <p:cNvSpPr txBox="1">
            <a:spLocks/>
          </p:cNvSpPr>
          <p:nvPr/>
        </p:nvSpPr>
        <p:spPr>
          <a:xfrm>
            <a:off x="8205261" y="3784779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X:                    Y:               </a:t>
            </a:r>
            <a:endParaRPr lang="ko-KR" altLang="en-US" sz="600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42B6B13F-2814-23CB-AE43-7C75286DF2DC}"/>
              </a:ext>
            </a:extLst>
          </p:cNvPr>
          <p:cNvSpPr txBox="1">
            <a:spLocks/>
          </p:cNvSpPr>
          <p:nvPr/>
        </p:nvSpPr>
        <p:spPr>
          <a:xfrm>
            <a:off x="8205261" y="3877486"/>
            <a:ext cx="716489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Width:          Height:</a:t>
            </a:r>
            <a:endParaRPr lang="ko-KR" altLang="en-US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2C1BF13F-DB07-DEFE-6420-6D9257657496}"/>
              </a:ext>
            </a:extLst>
          </p:cNvPr>
          <p:cNvSpPr txBox="1">
            <a:spLocks/>
          </p:cNvSpPr>
          <p:nvPr/>
        </p:nvSpPr>
        <p:spPr>
          <a:xfrm>
            <a:off x="8205261" y="4238932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X:                    Y:               </a:t>
            </a:r>
            <a:endParaRPr lang="ko-KR" altLang="en-US" sz="6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9E55DA8D-F068-5159-0815-21DADBFBCDF4}"/>
              </a:ext>
            </a:extLst>
          </p:cNvPr>
          <p:cNvSpPr txBox="1">
            <a:spLocks/>
          </p:cNvSpPr>
          <p:nvPr/>
        </p:nvSpPr>
        <p:spPr>
          <a:xfrm>
            <a:off x="8205261" y="4331639"/>
            <a:ext cx="716489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Width:          Height:</a:t>
            </a:r>
            <a:endParaRPr lang="ko-KR" altLang="en-US" sz="600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B09E6BB0-8906-8C60-D379-01393F30C3CA}"/>
              </a:ext>
            </a:extLst>
          </p:cNvPr>
          <p:cNvSpPr txBox="1">
            <a:spLocks/>
          </p:cNvSpPr>
          <p:nvPr/>
        </p:nvSpPr>
        <p:spPr>
          <a:xfrm>
            <a:off x="8205261" y="3512470"/>
            <a:ext cx="716489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Confidence:   %</a:t>
            </a:r>
            <a:endParaRPr lang="ko-KR" altLang="en-US" sz="600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5E097A2D-2098-8275-F0B2-544EC3B39CA9}"/>
              </a:ext>
            </a:extLst>
          </p:cNvPr>
          <p:cNvSpPr txBox="1">
            <a:spLocks/>
          </p:cNvSpPr>
          <p:nvPr/>
        </p:nvSpPr>
        <p:spPr>
          <a:xfrm>
            <a:off x="8205261" y="3964452"/>
            <a:ext cx="716489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Confidence:   %</a:t>
            </a:r>
            <a:endParaRPr lang="ko-KR" altLang="en-US" sz="600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50289F4F-5136-52BC-EC17-9D383F1BF483}"/>
              </a:ext>
            </a:extLst>
          </p:cNvPr>
          <p:cNvSpPr txBox="1">
            <a:spLocks/>
          </p:cNvSpPr>
          <p:nvPr/>
        </p:nvSpPr>
        <p:spPr>
          <a:xfrm>
            <a:off x="8205261" y="4421588"/>
            <a:ext cx="716489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Confidence:   %</a:t>
            </a:r>
            <a:endParaRPr lang="ko-KR" altLang="en-US" sz="600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6F3E9F5-A162-05BF-4FDB-94B09042069B}"/>
              </a:ext>
            </a:extLst>
          </p:cNvPr>
          <p:cNvSpPr txBox="1">
            <a:spLocks/>
          </p:cNvSpPr>
          <p:nvPr/>
        </p:nvSpPr>
        <p:spPr>
          <a:xfrm>
            <a:off x="5359537" y="1310237"/>
            <a:ext cx="32541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교량 정보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44C68C32-0F42-214E-E8DF-93BB3DC4F060}"/>
              </a:ext>
            </a:extLst>
          </p:cNvPr>
          <p:cNvSpPr txBox="1">
            <a:spLocks/>
          </p:cNvSpPr>
          <p:nvPr/>
        </p:nvSpPr>
        <p:spPr>
          <a:xfrm>
            <a:off x="5375158" y="3122440"/>
            <a:ext cx="32541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교량 정보</a:t>
            </a:r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77581B23-7045-797E-FAA8-A8E637522979}"/>
              </a:ext>
            </a:extLst>
          </p:cNvPr>
          <p:cNvSpPr>
            <a:spLocks/>
          </p:cNvSpPr>
          <p:nvPr/>
        </p:nvSpPr>
        <p:spPr>
          <a:xfrm>
            <a:off x="3288417" y="2028867"/>
            <a:ext cx="2409067" cy="704647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390E7574-BF15-6AA3-DEE0-799B9361F0F9}"/>
              </a:ext>
            </a:extLst>
          </p:cNvPr>
          <p:cNvSpPr/>
          <p:nvPr/>
        </p:nvSpPr>
        <p:spPr>
          <a:xfrm>
            <a:off x="5132906" y="1227549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3A7675F9-4059-2CCE-3DFC-49FF65AE453D}"/>
              </a:ext>
            </a:extLst>
          </p:cNvPr>
          <p:cNvSpPr/>
          <p:nvPr/>
        </p:nvSpPr>
        <p:spPr>
          <a:xfrm>
            <a:off x="6440570" y="1266128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330749A-EAB7-B3B7-F87F-ACDDECE49091}"/>
              </a:ext>
            </a:extLst>
          </p:cNvPr>
          <p:cNvSpPr/>
          <p:nvPr/>
        </p:nvSpPr>
        <p:spPr>
          <a:xfrm>
            <a:off x="8890453" y="3234190"/>
            <a:ext cx="46593" cy="1231872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A110150-0FF9-65F6-B2BE-75F76329F78B}"/>
              </a:ext>
            </a:extLst>
          </p:cNvPr>
          <p:cNvSpPr/>
          <p:nvPr/>
        </p:nvSpPr>
        <p:spPr>
          <a:xfrm>
            <a:off x="8890453" y="3310292"/>
            <a:ext cx="45719" cy="26859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F75858F-E63B-DEAE-29F8-6780AC0A2B92}"/>
              </a:ext>
            </a:extLst>
          </p:cNvPr>
          <p:cNvSpPr/>
          <p:nvPr/>
        </p:nvSpPr>
        <p:spPr>
          <a:xfrm>
            <a:off x="8890453" y="1430501"/>
            <a:ext cx="46593" cy="1231872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58BC0F3-703F-B3AB-F9C2-FC9855A04F2E}"/>
              </a:ext>
            </a:extLst>
          </p:cNvPr>
          <p:cNvSpPr/>
          <p:nvPr/>
        </p:nvSpPr>
        <p:spPr>
          <a:xfrm>
            <a:off x="8890453" y="1506603"/>
            <a:ext cx="45719" cy="26859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6CB1733-DD3B-DBDC-05B2-E5B5BF805F27}"/>
              </a:ext>
            </a:extLst>
          </p:cNvPr>
          <p:cNvSpPr txBox="1">
            <a:spLocks/>
          </p:cNvSpPr>
          <p:nvPr/>
        </p:nvSpPr>
        <p:spPr>
          <a:xfrm>
            <a:off x="3565870" y="2239897"/>
            <a:ext cx="719978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여유</a:t>
            </a:r>
            <a:r>
              <a:rPr lang="en-US" altLang="ko-KR" sz="600" dirty="0" err="1"/>
              <a:t>xxG</a:t>
            </a:r>
            <a:r>
              <a:rPr lang="en-US" altLang="ko-KR" sz="600" dirty="0"/>
              <a:t>/</a:t>
            </a:r>
            <a:r>
              <a:rPr lang="ko-KR" altLang="en-US" sz="600" dirty="0"/>
              <a:t>전체 </a:t>
            </a:r>
            <a:r>
              <a:rPr lang="en-US" altLang="ko-KR" sz="600" dirty="0" err="1"/>
              <a:t>xxxG</a:t>
            </a:r>
            <a:endParaRPr lang="ko-KR" altLang="en-US" sz="6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10D73A7-A6E4-4AAC-AFAD-9116D128DEC1}"/>
              </a:ext>
            </a:extLst>
          </p:cNvPr>
          <p:cNvSpPr txBox="1">
            <a:spLocks/>
          </p:cNvSpPr>
          <p:nvPr/>
        </p:nvSpPr>
        <p:spPr>
          <a:xfrm>
            <a:off x="3355352" y="2238734"/>
            <a:ext cx="14427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HDD</a:t>
            </a:r>
            <a:endParaRPr lang="ko-KR" altLang="en-US" sz="6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5B9FE8-7E56-E8EC-989C-836761C72810}"/>
              </a:ext>
            </a:extLst>
          </p:cNvPr>
          <p:cNvSpPr txBox="1">
            <a:spLocks/>
          </p:cNvSpPr>
          <p:nvPr/>
        </p:nvSpPr>
        <p:spPr>
          <a:xfrm>
            <a:off x="3710695" y="2408003"/>
            <a:ext cx="719978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여유</a:t>
            </a:r>
            <a:r>
              <a:rPr lang="en-US" altLang="ko-KR" sz="600" dirty="0" err="1"/>
              <a:t>xxG</a:t>
            </a:r>
            <a:r>
              <a:rPr lang="en-US" altLang="ko-KR" sz="600" dirty="0"/>
              <a:t>/</a:t>
            </a:r>
            <a:r>
              <a:rPr lang="ko-KR" altLang="en-US" sz="600" dirty="0"/>
              <a:t>전체 </a:t>
            </a:r>
            <a:r>
              <a:rPr lang="en-US" altLang="ko-KR" sz="600" dirty="0" err="1"/>
              <a:t>xxxG</a:t>
            </a:r>
            <a:endParaRPr lang="ko-KR" altLang="en-US" sz="6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4AA112D-FEB2-D1B9-57D5-80A34F06C60A}"/>
              </a:ext>
            </a:extLst>
          </p:cNvPr>
          <p:cNvSpPr txBox="1">
            <a:spLocks/>
          </p:cNvSpPr>
          <p:nvPr/>
        </p:nvSpPr>
        <p:spPr>
          <a:xfrm>
            <a:off x="3355352" y="2406840"/>
            <a:ext cx="27411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Memory</a:t>
            </a:r>
            <a:endParaRPr lang="ko-KR" altLang="en-US" sz="600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4866680-758D-BA88-1200-7966583530E1}"/>
              </a:ext>
            </a:extLst>
          </p:cNvPr>
          <p:cNvSpPr txBox="1">
            <a:spLocks/>
          </p:cNvSpPr>
          <p:nvPr/>
        </p:nvSpPr>
        <p:spPr>
          <a:xfrm>
            <a:off x="3701347" y="2575829"/>
            <a:ext cx="719978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 err="1"/>
              <a:t>Xxx</a:t>
            </a:r>
            <a:r>
              <a:rPr lang="ko-KR" altLang="en-US" sz="600" dirty="0"/>
              <a:t> </a:t>
            </a:r>
            <a:r>
              <a:rPr lang="en-US" altLang="ko-KR" sz="600" dirty="0"/>
              <a:t>%</a:t>
            </a:r>
            <a:endParaRPr lang="ko-KR" altLang="en-US" sz="6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B5FDFD7-ED4D-BF74-5A5B-A195B134DECF}"/>
              </a:ext>
            </a:extLst>
          </p:cNvPr>
          <p:cNvSpPr txBox="1">
            <a:spLocks/>
          </p:cNvSpPr>
          <p:nvPr/>
        </p:nvSpPr>
        <p:spPr>
          <a:xfrm>
            <a:off x="3355352" y="2574666"/>
            <a:ext cx="302968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CPU </a:t>
            </a:r>
            <a:r>
              <a:rPr lang="ko-KR" altLang="en-US" sz="600" b="1" dirty="0"/>
              <a:t>사용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AAF0BCD-2292-735D-3816-0B60614FB730}"/>
              </a:ext>
            </a:extLst>
          </p:cNvPr>
          <p:cNvSpPr txBox="1">
            <a:spLocks/>
          </p:cNvSpPr>
          <p:nvPr/>
        </p:nvSpPr>
        <p:spPr>
          <a:xfrm>
            <a:off x="4873018" y="2239897"/>
            <a:ext cx="719978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영상수신 정상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16E643F-CD12-D36B-6183-DDD5DD30BAAE}"/>
              </a:ext>
            </a:extLst>
          </p:cNvPr>
          <p:cNvSpPr txBox="1">
            <a:spLocks/>
          </p:cNvSpPr>
          <p:nvPr/>
        </p:nvSpPr>
        <p:spPr>
          <a:xfrm>
            <a:off x="4662500" y="2238734"/>
            <a:ext cx="163506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CCTV</a:t>
            </a:r>
            <a:endParaRPr lang="ko-KR" altLang="en-US" sz="6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F14C435-89B5-3C23-55D3-2F9CD8F41520}"/>
              </a:ext>
            </a:extLst>
          </p:cNvPr>
          <p:cNvSpPr txBox="1">
            <a:spLocks/>
          </p:cNvSpPr>
          <p:nvPr/>
        </p:nvSpPr>
        <p:spPr>
          <a:xfrm>
            <a:off x="4873018" y="2415112"/>
            <a:ext cx="719978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연결 정상</a:t>
            </a:r>
            <a:endParaRPr lang="en-US" altLang="ko-KR" sz="600" dirty="0"/>
          </a:p>
          <a:p>
            <a:r>
              <a:rPr lang="ko-KR" altLang="en-US" sz="600" dirty="0"/>
              <a:t>전송 정상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962FC5F-2487-D6E4-47B8-A21E06BA43F2}"/>
              </a:ext>
            </a:extLst>
          </p:cNvPr>
          <p:cNvSpPr txBox="1">
            <a:spLocks/>
          </p:cNvSpPr>
          <p:nvPr/>
        </p:nvSpPr>
        <p:spPr>
          <a:xfrm>
            <a:off x="4662500" y="2413404"/>
            <a:ext cx="15549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LoRa</a:t>
            </a:r>
            <a:endParaRPr lang="ko-KR" altLang="en-US" sz="600" b="1" dirty="0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6F1A4F9F-B624-1CF7-4B6D-33EC5A6F22E6}"/>
              </a:ext>
            </a:extLst>
          </p:cNvPr>
          <p:cNvSpPr>
            <a:spLocks/>
          </p:cNvSpPr>
          <p:nvPr/>
        </p:nvSpPr>
        <p:spPr>
          <a:xfrm>
            <a:off x="3288417" y="3835018"/>
            <a:ext cx="2409067" cy="704647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9D850CD-F7BF-9F17-7829-16EB8BCA3CE7}"/>
              </a:ext>
            </a:extLst>
          </p:cNvPr>
          <p:cNvSpPr txBox="1">
            <a:spLocks/>
          </p:cNvSpPr>
          <p:nvPr/>
        </p:nvSpPr>
        <p:spPr>
          <a:xfrm>
            <a:off x="3565870" y="4046048"/>
            <a:ext cx="719978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여유</a:t>
            </a:r>
            <a:r>
              <a:rPr lang="en-US" altLang="ko-KR" sz="600" dirty="0" err="1"/>
              <a:t>xxG</a:t>
            </a:r>
            <a:r>
              <a:rPr lang="en-US" altLang="ko-KR" sz="600" dirty="0"/>
              <a:t>/</a:t>
            </a:r>
            <a:r>
              <a:rPr lang="ko-KR" altLang="en-US" sz="600" dirty="0"/>
              <a:t>전체 </a:t>
            </a:r>
            <a:r>
              <a:rPr lang="en-US" altLang="ko-KR" sz="600" dirty="0" err="1"/>
              <a:t>xxxG</a:t>
            </a:r>
            <a:endParaRPr lang="ko-KR" altLang="en-US" sz="6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2CC668E-3E49-6C47-4F1A-794BA94728D3}"/>
              </a:ext>
            </a:extLst>
          </p:cNvPr>
          <p:cNvSpPr txBox="1">
            <a:spLocks/>
          </p:cNvSpPr>
          <p:nvPr/>
        </p:nvSpPr>
        <p:spPr>
          <a:xfrm>
            <a:off x="3355352" y="4044885"/>
            <a:ext cx="14427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HDD</a:t>
            </a:r>
            <a:endParaRPr lang="ko-KR" altLang="en-US" sz="600" b="1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7DC02A2-5D97-B227-EE68-060E09972CF5}"/>
              </a:ext>
            </a:extLst>
          </p:cNvPr>
          <p:cNvSpPr txBox="1">
            <a:spLocks/>
          </p:cNvSpPr>
          <p:nvPr/>
        </p:nvSpPr>
        <p:spPr>
          <a:xfrm>
            <a:off x="3710695" y="4214154"/>
            <a:ext cx="719978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여유</a:t>
            </a:r>
            <a:r>
              <a:rPr lang="en-US" altLang="ko-KR" sz="600" dirty="0" err="1"/>
              <a:t>xxG</a:t>
            </a:r>
            <a:r>
              <a:rPr lang="en-US" altLang="ko-KR" sz="600" dirty="0"/>
              <a:t>/</a:t>
            </a:r>
            <a:r>
              <a:rPr lang="ko-KR" altLang="en-US" sz="600" dirty="0"/>
              <a:t>전체 </a:t>
            </a:r>
            <a:r>
              <a:rPr lang="en-US" altLang="ko-KR" sz="600" dirty="0" err="1"/>
              <a:t>xxxG</a:t>
            </a:r>
            <a:endParaRPr lang="ko-KR" altLang="en-US" sz="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BB239FC-10B3-DE48-DCCE-4969235DEA98}"/>
              </a:ext>
            </a:extLst>
          </p:cNvPr>
          <p:cNvSpPr txBox="1">
            <a:spLocks/>
          </p:cNvSpPr>
          <p:nvPr/>
        </p:nvSpPr>
        <p:spPr>
          <a:xfrm>
            <a:off x="3355352" y="4212991"/>
            <a:ext cx="27411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Memory</a:t>
            </a:r>
            <a:endParaRPr lang="ko-KR" altLang="en-US" sz="600" b="1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A29E175-C648-875F-620A-3E01B88F6ACE}"/>
              </a:ext>
            </a:extLst>
          </p:cNvPr>
          <p:cNvSpPr txBox="1">
            <a:spLocks/>
          </p:cNvSpPr>
          <p:nvPr/>
        </p:nvSpPr>
        <p:spPr>
          <a:xfrm>
            <a:off x="3701347" y="4381980"/>
            <a:ext cx="719978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 err="1"/>
              <a:t>Xxx</a:t>
            </a:r>
            <a:r>
              <a:rPr lang="ko-KR" altLang="en-US" sz="600" dirty="0"/>
              <a:t> </a:t>
            </a:r>
            <a:r>
              <a:rPr lang="en-US" altLang="ko-KR" sz="600" dirty="0"/>
              <a:t>%</a:t>
            </a:r>
            <a:endParaRPr lang="ko-KR" altLang="en-US" sz="6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7566E5C-4AD9-BF5A-1CEF-591019A20CB8}"/>
              </a:ext>
            </a:extLst>
          </p:cNvPr>
          <p:cNvSpPr txBox="1">
            <a:spLocks/>
          </p:cNvSpPr>
          <p:nvPr/>
        </p:nvSpPr>
        <p:spPr>
          <a:xfrm>
            <a:off x="3355352" y="4380817"/>
            <a:ext cx="302968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CPU </a:t>
            </a:r>
            <a:r>
              <a:rPr lang="ko-KR" altLang="en-US" sz="600" b="1" dirty="0"/>
              <a:t>사용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4813384-C639-18B2-4AA8-D31D670C7982}"/>
              </a:ext>
            </a:extLst>
          </p:cNvPr>
          <p:cNvSpPr txBox="1">
            <a:spLocks/>
          </p:cNvSpPr>
          <p:nvPr/>
        </p:nvSpPr>
        <p:spPr>
          <a:xfrm>
            <a:off x="4873018" y="4046048"/>
            <a:ext cx="719978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영상수신 정상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4C9B9A8-7123-5DBC-9005-456FC4928E2C}"/>
              </a:ext>
            </a:extLst>
          </p:cNvPr>
          <p:cNvSpPr txBox="1">
            <a:spLocks/>
          </p:cNvSpPr>
          <p:nvPr/>
        </p:nvSpPr>
        <p:spPr>
          <a:xfrm>
            <a:off x="4662500" y="4044885"/>
            <a:ext cx="163506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CCTV</a:t>
            </a:r>
            <a:endParaRPr lang="ko-KR" altLang="en-US" sz="6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BB7E328-00F8-8481-438D-AA5727767F16}"/>
              </a:ext>
            </a:extLst>
          </p:cNvPr>
          <p:cNvSpPr txBox="1">
            <a:spLocks/>
          </p:cNvSpPr>
          <p:nvPr/>
        </p:nvSpPr>
        <p:spPr>
          <a:xfrm>
            <a:off x="4873018" y="4221263"/>
            <a:ext cx="719978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연결 정상</a:t>
            </a:r>
            <a:endParaRPr lang="en-US" altLang="ko-KR" sz="600" dirty="0"/>
          </a:p>
          <a:p>
            <a:r>
              <a:rPr lang="ko-KR" altLang="en-US" sz="600" dirty="0"/>
              <a:t>전송 정상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988435D-5166-C1AB-6739-EC054D3472A1}"/>
              </a:ext>
            </a:extLst>
          </p:cNvPr>
          <p:cNvSpPr txBox="1">
            <a:spLocks/>
          </p:cNvSpPr>
          <p:nvPr/>
        </p:nvSpPr>
        <p:spPr>
          <a:xfrm>
            <a:off x="4662500" y="4219555"/>
            <a:ext cx="15549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LoRa</a:t>
            </a:r>
            <a:endParaRPr lang="ko-KR" altLang="en-US" sz="600" b="1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B576AFB-1A75-9C38-6699-51AF99CABAF0}"/>
              </a:ext>
            </a:extLst>
          </p:cNvPr>
          <p:cNvSpPr txBox="1">
            <a:spLocks/>
          </p:cNvSpPr>
          <p:nvPr/>
        </p:nvSpPr>
        <p:spPr>
          <a:xfrm>
            <a:off x="5144325" y="3873979"/>
            <a:ext cx="556243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 err="1"/>
              <a:t>엣지플랫폼</a:t>
            </a:r>
            <a:r>
              <a:rPr lang="ko-KR" altLang="en-US" sz="600" b="1" dirty="0"/>
              <a:t> 상태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601763E-7848-09BA-E08E-1DA610EE14AE}"/>
              </a:ext>
            </a:extLst>
          </p:cNvPr>
          <p:cNvSpPr txBox="1">
            <a:spLocks/>
          </p:cNvSpPr>
          <p:nvPr/>
        </p:nvSpPr>
        <p:spPr>
          <a:xfrm>
            <a:off x="3345539" y="3867155"/>
            <a:ext cx="1094857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Update: YY/MM/DD </a:t>
            </a:r>
            <a:r>
              <a:rPr lang="en-US" altLang="ko-KR" sz="600" b="1" dirty="0" err="1"/>
              <a:t>HH:mm:ss</a:t>
            </a:r>
            <a:endParaRPr lang="ko-KR" altLang="en-US" sz="600" b="1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735B1E5-2F12-1A91-B9BE-33E084746E0F}"/>
              </a:ext>
            </a:extLst>
          </p:cNvPr>
          <p:cNvSpPr txBox="1">
            <a:spLocks/>
          </p:cNvSpPr>
          <p:nvPr/>
        </p:nvSpPr>
        <p:spPr>
          <a:xfrm>
            <a:off x="3345539" y="2070807"/>
            <a:ext cx="1094857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Update: YY/MM/DD </a:t>
            </a:r>
            <a:r>
              <a:rPr lang="en-US" altLang="ko-KR" sz="600" b="1" dirty="0" err="1"/>
              <a:t>HH:mm:ss</a:t>
            </a:r>
            <a:endParaRPr lang="ko-KR" altLang="en-US" sz="600" b="1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753716F-116A-DC42-C772-AE294FC7C26F}"/>
              </a:ext>
            </a:extLst>
          </p:cNvPr>
          <p:cNvSpPr txBox="1">
            <a:spLocks/>
          </p:cNvSpPr>
          <p:nvPr/>
        </p:nvSpPr>
        <p:spPr>
          <a:xfrm>
            <a:off x="5144325" y="2068882"/>
            <a:ext cx="556243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 err="1"/>
              <a:t>엣지플랫폼</a:t>
            </a:r>
            <a:r>
              <a:rPr lang="ko-KR" altLang="en-US" sz="600" b="1" dirty="0"/>
              <a:t> 상태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DDE2B0E-6B9E-991E-0267-C1EA18377DB4}"/>
              </a:ext>
            </a:extLst>
          </p:cNvPr>
          <p:cNvSpPr txBox="1">
            <a:spLocks/>
          </p:cNvSpPr>
          <p:nvPr/>
        </p:nvSpPr>
        <p:spPr>
          <a:xfrm>
            <a:off x="3221192" y="4713880"/>
            <a:ext cx="24046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-</a:t>
            </a:r>
            <a:endParaRPr lang="ko-KR" altLang="en-US" sz="600" b="1" dirty="0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432D887C-8691-B9D6-EE24-225785A1DFD1}"/>
              </a:ext>
            </a:extLst>
          </p:cNvPr>
          <p:cNvSpPr/>
          <p:nvPr/>
        </p:nvSpPr>
        <p:spPr>
          <a:xfrm>
            <a:off x="4727593" y="203658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3862171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30B589A7-7DD7-250B-11C7-E368F02AACB5}"/>
              </a:ext>
            </a:extLst>
          </p:cNvPr>
          <p:cNvSpPr>
            <a:spLocks/>
          </p:cNvSpPr>
          <p:nvPr/>
        </p:nvSpPr>
        <p:spPr>
          <a:xfrm>
            <a:off x="6281588" y="2472425"/>
            <a:ext cx="2630048" cy="1792416"/>
          </a:xfrm>
          <a:prstGeom prst="roundRect">
            <a:avLst>
              <a:gd name="adj" fmla="val 626"/>
            </a:avLst>
          </a:prstGeom>
          <a:solidFill>
            <a:srgbClr val="FFFFFF">
              <a:alpha val="30196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자유형: 도형 134">
            <a:extLst>
              <a:ext uri="{FF2B5EF4-FFF2-40B4-BE49-F238E27FC236}">
                <a16:creationId xmlns:a16="http://schemas.microsoft.com/office/drawing/2014/main" id="{51BF79F8-B8FC-7B93-8382-2476A1B14EC1}"/>
              </a:ext>
            </a:extLst>
          </p:cNvPr>
          <p:cNvSpPr/>
          <p:nvPr/>
        </p:nvSpPr>
        <p:spPr>
          <a:xfrm>
            <a:off x="6075306" y="4761028"/>
            <a:ext cx="2825074" cy="1291328"/>
          </a:xfrm>
          <a:custGeom>
            <a:avLst/>
            <a:gdLst>
              <a:gd name="connsiteX0" fmla="*/ 270339 w 3027500"/>
              <a:gd name="connsiteY0" fmla="*/ 0 h 1291328"/>
              <a:gd name="connsiteX1" fmla="*/ 5094 w 3027500"/>
              <a:gd name="connsiteY1" fmla="*/ 132623 h 1291328"/>
              <a:gd name="connsiteX2" fmla="*/ 144697 w 3027500"/>
              <a:gd name="connsiteY2" fmla="*/ 279206 h 1291328"/>
              <a:gd name="connsiteX3" fmla="*/ 710089 w 3027500"/>
              <a:gd name="connsiteY3" fmla="*/ 579352 h 1291328"/>
              <a:gd name="connsiteX4" fmla="*/ 2085179 w 3027500"/>
              <a:gd name="connsiteY4" fmla="*/ 1047023 h 1291328"/>
              <a:gd name="connsiteX5" fmla="*/ 3027500 w 3027500"/>
              <a:gd name="connsiteY5" fmla="*/ 1291328 h 1291328"/>
              <a:gd name="connsiteX6" fmla="*/ 3027500 w 3027500"/>
              <a:gd name="connsiteY6" fmla="*/ 1291328 h 1291328"/>
              <a:gd name="connsiteX7" fmla="*/ 3027500 w 3027500"/>
              <a:gd name="connsiteY7" fmla="*/ 1291328 h 1291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7500" h="1291328">
                <a:moveTo>
                  <a:pt x="270339" y="0"/>
                </a:moveTo>
                <a:cubicBezTo>
                  <a:pt x="148186" y="43044"/>
                  <a:pt x="26034" y="86089"/>
                  <a:pt x="5094" y="132623"/>
                </a:cubicBezTo>
                <a:cubicBezTo>
                  <a:pt x="-15846" y="179157"/>
                  <a:pt x="27198" y="204751"/>
                  <a:pt x="144697" y="279206"/>
                </a:cubicBezTo>
                <a:cubicBezTo>
                  <a:pt x="262196" y="353661"/>
                  <a:pt x="386675" y="451383"/>
                  <a:pt x="710089" y="579352"/>
                </a:cubicBezTo>
                <a:cubicBezTo>
                  <a:pt x="1033503" y="707322"/>
                  <a:pt x="1698944" y="928360"/>
                  <a:pt x="2085179" y="1047023"/>
                </a:cubicBezTo>
                <a:cubicBezTo>
                  <a:pt x="2471414" y="1165686"/>
                  <a:pt x="3027500" y="1291328"/>
                  <a:pt x="3027500" y="1291328"/>
                </a:cubicBezTo>
                <a:lnTo>
                  <a:pt x="3027500" y="1291328"/>
                </a:lnTo>
                <a:lnTo>
                  <a:pt x="3027500" y="1291328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76C05434-2A33-26EA-F7CB-FE3A12C1289E}"/>
              </a:ext>
            </a:extLst>
          </p:cNvPr>
          <p:cNvCxnSpPr>
            <a:cxnSpLocks/>
          </p:cNvCxnSpPr>
          <p:nvPr/>
        </p:nvCxnSpPr>
        <p:spPr>
          <a:xfrm>
            <a:off x="8219019" y="5262238"/>
            <a:ext cx="650133" cy="1359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자유형: 도형 133">
            <a:extLst>
              <a:ext uri="{FF2B5EF4-FFF2-40B4-BE49-F238E27FC236}">
                <a16:creationId xmlns:a16="http://schemas.microsoft.com/office/drawing/2014/main" id="{00383527-42FE-83C1-9A57-2B3990C7CB51}"/>
              </a:ext>
            </a:extLst>
          </p:cNvPr>
          <p:cNvSpPr/>
          <p:nvPr/>
        </p:nvSpPr>
        <p:spPr>
          <a:xfrm>
            <a:off x="6357704" y="4796207"/>
            <a:ext cx="2555952" cy="556953"/>
          </a:xfrm>
          <a:custGeom>
            <a:avLst/>
            <a:gdLst>
              <a:gd name="connsiteX0" fmla="*/ 221011 w 3927472"/>
              <a:gd name="connsiteY0" fmla="*/ 0 h 732916"/>
              <a:gd name="connsiteX1" fmla="*/ 4626 w 3927472"/>
              <a:gd name="connsiteY1" fmla="*/ 111683 h 732916"/>
              <a:gd name="connsiteX2" fmla="*/ 402495 w 3927472"/>
              <a:gd name="connsiteY2" fmla="*/ 272226 h 732916"/>
              <a:gd name="connsiteX3" fmla="*/ 988828 w 3927472"/>
              <a:gd name="connsiteY3" fmla="*/ 376928 h 732916"/>
              <a:gd name="connsiteX4" fmla="*/ 3927472 w 3927472"/>
              <a:gd name="connsiteY4" fmla="*/ 732916 h 732916"/>
              <a:gd name="connsiteX5" fmla="*/ 3927472 w 3927472"/>
              <a:gd name="connsiteY5" fmla="*/ 732916 h 732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27472" h="732916">
                <a:moveTo>
                  <a:pt x="221011" y="0"/>
                </a:moveTo>
                <a:cubicBezTo>
                  <a:pt x="97695" y="33156"/>
                  <a:pt x="-25621" y="66312"/>
                  <a:pt x="4626" y="111683"/>
                </a:cubicBezTo>
                <a:cubicBezTo>
                  <a:pt x="34873" y="157054"/>
                  <a:pt x="238461" y="228019"/>
                  <a:pt x="402495" y="272226"/>
                </a:cubicBezTo>
                <a:cubicBezTo>
                  <a:pt x="566529" y="316433"/>
                  <a:pt x="401332" y="300146"/>
                  <a:pt x="988828" y="376928"/>
                </a:cubicBezTo>
                <a:lnTo>
                  <a:pt x="3927472" y="732916"/>
                </a:lnTo>
                <a:lnTo>
                  <a:pt x="3927472" y="732916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618BFC6-3CA9-87D0-38FB-B76DCC7583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F-010401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F9CA57-EEBE-523C-8B47-558D40488B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대시보드</a:t>
            </a:r>
            <a:r>
              <a:rPr lang="en-US" altLang="ko-KR" dirty="0"/>
              <a:t>-</a:t>
            </a:r>
            <a:r>
              <a:rPr lang="ko-KR" altLang="en-US" dirty="0"/>
              <a:t>충돌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F4E623-DCA1-64CD-28FE-7D19AB5263A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2024-02-21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E5D14A-5597-FFF3-B6FF-45B269D8E93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67E47F1-57D8-D0E7-398D-45C28FB3AAC7}"/>
              </a:ext>
            </a:extLst>
          </p:cNvPr>
          <p:cNvSpPr>
            <a:spLocks/>
          </p:cNvSpPr>
          <p:nvPr/>
        </p:nvSpPr>
        <p:spPr>
          <a:xfrm>
            <a:off x="3068179" y="873403"/>
            <a:ext cx="6060706" cy="5619476"/>
          </a:xfrm>
          <a:prstGeom prst="roundRect">
            <a:avLst>
              <a:gd name="adj" fmla="val 1719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15">
            <a:extLst>
              <a:ext uri="{FF2B5EF4-FFF2-40B4-BE49-F238E27FC236}">
                <a16:creationId xmlns:a16="http://schemas.microsoft.com/office/drawing/2014/main" id="{79FF6E8A-1927-3177-996F-E7DC93408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888077"/>
              </p:ext>
            </p:extLst>
          </p:nvPr>
        </p:nvGraphicFramePr>
        <p:xfrm>
          <a:off x="9463530" y="533911"/>
          <a:ext cx="2404668" cy="3173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교량 일반 정보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- </a:t>
                      </a:r>
                      <a:r>
                        <a:rPr lang="ko-KR" altLang="en-US" sz="700" dirty="0" err="1"/>
                        <a:t>엣지</a:t>
                      </a:r>
                      <a:r>
                        <a:rPr lang="ko-KR" altLang="en-US" sz="700" dirty="0"/>
                        <a:t> 플랫폼 정보</a:t>
                      </a:r>
                      <a:endParaRPr lang="en-US" altLang="ko-KR" sz="700" dirty="0"/>
                    </a:p>
                    <a:p>
                      <a:pPr latinLnBrk="1"/>
                      <a:r>
                        <a:rPr lang="ko-KR" altLang="en-US" sz="700" dirty="0"/>
                        <a:t>   </a:t>
                      </a:r>
                      <a:r>
                        <a:rPr lang="en-US" altLang="ko-KR" sz="700" dirty="0"/>
                        <a:t>CCTV </a:t>
                      </a:r>
                      <a:r>
                        <a:rPr lang="ko-KR" altLang="en-US" sz="700" dirty="0"/>
                        <a:t>영상 정상 여부</a:t>
                      </a:r>
                      <a:endParaRPr lang="en-US" altLang="ko-KR" sz="700" dirty="0"/>
                    </a:p>
                    <a:p>
                      <a:pPr latinLnBrk="1"/>
                      <a:r>
                        <a:rPr lang="en-US" altLang="ko-KR" sz="700" dirty="0"/>
                        <a:t>   LoRa </a:t>
                      </a:r>
                      <a:r>
                        <a:rPr lang="ko-KR" altLang="en-US" sz="700" dirty="0"/>
                        <a:t>접속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정상 여부</a:t>
                      </a:r>
                      <a:endParaRPr lang="en-US" altLang="ko-KR" sz="700" dirty="0"/>
                    </a:p>
                    <a:p>
                      <a:pPr latinLnBrk="1"/>
                      <a:r>
                        <a:rPr lang="en-US" altLang="ko-KR" sz="700" dirty="0"/>
                        <a:t>    CPU</a:t>
                      </a:r>
                      <a:r>
                        <a:rPr lang="ko-KR" altLang="en-US" sz="700" dirty="0"/>
                        <a:t>사용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램 사용</a:t>
                      </a:r>
                      <a:r>
                        <a:rPr lang="en-US" altLang="ko-KR" sz="700" dirty="0"/>
                        <a:t>, HDD </a:t>
                      </a:r>
                      <a:r>
                        <a:rPr lang="ko-KR" altLang="en-US" sz="700" dirty="0"/>
                        <a:t>사용</a:t>
                      </a:r>
                      <a:r>
                        <a:rPr lang="en-US" altLang="ko-KR" sz="700" dirty="0"/>
                        <a:t>, PC</a:t>
                      </a:r>
                      <a:r>
                        <a:rPr lang="ko-KR" altLang="en-US" sz="700" dirty="0"/>
                        <a:t>온도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/>
                        <a:t>일자별</a:t>
                      </a:r>
                      <a:r>
                        <a:rPr lang="ko-KR" altLang="en-US" sz="700" dirty="0"/>
                        <a:t> 이벤트 목록을 선택하고 우측의 </a:t>
                      </a:r>
                      <a:r>
                        <a:rPr lang="ko-KR" altLang="en-US" sz="700" dirty="0" err="1"/>
                        <a:t>챠트에</a:t>
                      </a:r>
                      <a:r>
                        <a:rPr lang="ko-KR" altLang="en-US" sz="700" dirty="0"/>
                        <a:t> 표시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4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3.</a:t>
                      </a:r>
                      <a:r>
                        <a:rPr lang="ko-KR" altLang="en-US" sz="700" dirty="0"/>
                        <a:t>에서 선택된 이벤트 정보를 그래픽 형태로 표현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4B54E17-2425-08B4-374B-489FDAFCE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579741"/>
              </p:ext>
            </p:extLst>
          </p:nvPr>
        </p:nvGraphicFramePr>
        <p:xfrm>
          <a:off x="9463530" y="5227955"/>
          <a:ext cx="2404668" cy="14935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85D2964C-9355-AA75-F7BC-F52C3C749D04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1E7B755-5627-3B82-2AF8-926F346491DC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C2D2DA0-766A-00B0-09FB-DF3B70897403}"/>
              </a:ext>
            </a:extLst>
          </p:cNvPr>
          <p:cNvSpPr>
            <a:spLocks/>
          </p:cNvSpPr>
          <p:nvPr/>
        </p:nvSpPr>
        <p:spPr>
          <a:xfrm>
            <a:off x="492569" y="876143"/>
            <a:ext cx="2507648" cy="2761736"/>
          </a:xfrm>
          <a:prstGeom prst="roundRect">
            <a:avLst>
              <a:gd name="adj" fmla="val 1094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A2DD40D-3586-5B3A-18E6-D5B1C792033E}"/>
              </a:ext>
            </a:extLst>
          </p:cNvPr>
          <p:cNvSpPr>
            <a:spLocks/>
          </p:cNvSpPr>
          <p:nvPr/>
        </p:nvSpPr>
        <p:spPr>
          <a:xfrm>
            <a:off x="528480" y="893135"/>
            <a:ext cx="2433638" cy="111918"/>
          </a:xfrm>
          <a:prstGeom prst="roundRect">
            <a:avLst>
              <a:gd name="adj" fmla="val 28753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EF297F2-6937-D809-0DD1-6E3D6D7CEAA4}"/>
              </a:ext>
            </a:extLst>
          </p:cNvPr>
          <p:cNvSpPr>
            <a:spLocks/>
          </p:cNvSpPr>
          <p:nvPr/>
        </p:nvSpPr>
        <p:spPr>
          <a:xfrm>
            <a:off x="528480" y="1022044"/>
            <a:ext cx="2433638" cy="2552378"/>
          </a:xfrm>
          <a:prstGeom prst="roundRect">
            <a:avLst>
              <a:gd name="adj" fmla="val 1943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AB31914-3EF9-0833-FAC0-8565D095AF05}"/>
              </a:ext>
            </a:extLst>
          </p:cNvPr>
          <p:cNvSpPr>
            <a:spLocks/>
          </p:cNvSpPr>
          <p:nvPr/>
        </p:nvSpPr>
        <p:spPr>
          <a:xfrm>
            <a:off x="3134427" y="1047510"/>
            <a:ext cx="5940535" cy="5368158"/>
          </a:xfrm>
          <a:prstGeom prst="roundRect">
            <a:avLst>
              <a:gd name="adj" fmla="val 1393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4526AE7-692A-97F6-16C6-6189E51728BC}"/>
              </a:ext>
            </a:extLst>
          </p:cNvPr>
          <p:cNvSpPr>
            <a:spLocks/>
          </p:cNvSpPr>
          <p:nvPr/>
        </p:nvSpPr>
        <p:spPr>
          <a:xfrm>
            <a:off x="492569" y="3731143"/>
            <a:ext cx="2507648" cy="2761735"/>
          </a:xfrm>
          <a:prstGeom prst="roundRect">
            <a:avLst>
              <a:gd name="adj" fmla="val 1328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87428A8C-64F0-4BF8-B066-BADA8B7B05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7" t="23994" r="29872" b="31679"/>
          <a:stretch/>
        </p:blipFill>
        <p:spPr>
          <a:xfrm>
            <a:off x="524918" y="1022044"/>
            <a:ext cx="2437200" cy="2552379"/>
          </a:xfrm>
          <a:prstGeom prst="roundRect">
            <a:avLst>
              <a:gd name="adj" fmla="val 1964"/>
            </a:avLst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151EF48B-93D6-215B-83A1-C15E835B66D4}"/>
              </a:ext>
            </a:extLst>
          </p:cNvPr>
          <p:cNvGrpSpPr>
            <a:grpSpLocks/>
          </p:cNvGrpSpPr>
          <p:nvPr/>
        </p:nvGrpSpPr>
        <p:grpSpPr>
          <a:xfrm>
            <a:off x="1060978" y="2358954"/>
            <a:ext cx="166816" cy="166816"/>
            <a:chOff x="889686" y="2323070"/>
            <a:chExt cx="166816" cy="166816"/>
          </a:xfrm>
        </p:grpSpPr>
        <p:sp>
          <p:nvSpPr>
            <p:cNvPr id="19" name="눈물 방울 18">
              <a:extLst>
                <a:ext uri="{FF2B5EF4-FFF2-40B4-BE49-F238E27FC236}">
                  <a16:creationId xmlns:a16="http://schemas.microsoft.com/office/drawing/2014/main" id="{9F9B92FB-833A-55BE-5345-CCD0D2C49099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0171B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A05E8937-07B8-00A9-F780-C616264F9E02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A656768-9803-C730-E996-F77C9CCF0083}"/>
              </a:ext>
            </a:extLst>
          </p:cNvPr>
          <p:cNvGrpSpPr>
            <a:grpSpLocks/>
          </p:cNvGrpSpPr>
          <p:nvPr/>
        </p:nvGrpSpPr>
        <p:grpSpPr>
          <a:xfrm>
            <a:off x="1473728" y="1739564"/>
            <a:ext cx="166816" cy="166816"/>
            <a:chOff x="889686" y="2323070"/>
            <a:chExt cx="166816" cy="166816"/>
          </a:xfrm>
        </p:grpSpPr>
        <p:sp>
          <p:nvSpPr>
            <p:cNvPr id="22" name="눈물 방울 21">
              <a:extLst>
                <a:ext uri="{FF2B5EF4-FFF2-40B4-BE49-F238E27FC236}">
                  <a16:creationId xmlns:a16="http://schemas.microsoft.com/office/drawing/2014/main" id="{506A6083-436B-BDCA-B61A-6486422C22D9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0171B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48CD9F0A-1FCF-00B8-4BBC-80E9E5CDD11C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820A991-7BC3-997A-D5A7-771C1A98F4F2}"/>
              </a:ext>
            </a:extLst>
          </p:cNvPr>
          <p:cNvGrpSpPr>
            <a:grpSpLocks/>
          </p:cNvGrpSpPr>
          <p:nvPr/>
        </p:nvGrpSpPr>
        <p:grpSpPr>
          <a:xfrm>
            <a:off x="2026178" y="2901614"/>
            <a:ext cx="166816" cy="166816"/>
            <a:chOff x="889686" y="2323070"/>
            <a:chExt cx="166816" cy="166816"/>
          </a:xfrm>
        </p:grpSpPr>
        <p:sp>
          <p:nvSpPr>
            <p:cNvPr id="25" name="눈물 방울 24">
              <a:extLst>
                <a:ext uri="{FF2B5EF4-FFF2-40B4-BE49-F238E27FC236}">
                  <a16:creationId xmlns:a16="http://schemas.microsoft.com/office/drawing/2014/main" id="{BDF74848-97D8-1C4E-DB4C-A75943B88120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FF212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BE470297-89BD-18C0-C91A-C3629D0E190A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A8CEA81-2F33-EF66-D6A7-3AFB5B54567C}"/>
              </a:ext>
            </a:extLst>
          </p:cNvPr>
          <p:cNvGrpSpPr>
            <a:grpSpLocks/>
          </p:cNvGrpSpPr>
          <p:nvPr/>
        </p:nvGrpSpPr>
        <p:grpSpPr>
          <a:xfrm>
            <a:off x="2280178" y="1857521"/>
            <a:ext cx="166816" cy="166816"/>
            <a:chOff x="889686" y="2323070"/>
            <a:chExt cx="166816" cy="166816"/>
          </a:xfrm>
        </p:grpSpPr>
        <p:sp>
          <p:nvSpPr>
            <p:cNvPr id="28" name="눈물 방울 27">
              <a:extLst>
                <a:ext uri="{FF2B5EF4-FFF2-40B4-BE49-F238E27FC236}">
                  <a16:creationId xmlns:a16="http://schemas.microsoft.com/office/drawing/2014/main" id="{D85BEB7E-2012-3E00-00B2-99EEE84E2913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7D6CDA6B-2055-0ADE-275F-2BE4D597B9E9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0AF0A97-7FC8-99FE-C39A-B4C7E92702FB}"/>
              </a:ext>
            </a:extLst>
          </p:cNvPr>
          <p:cNvSpPr txBox="1">
            <a:spLocks/>
          </p:cNvSpPr>
          <p:nvPr/>
        </p:nvSpPr>
        <p:spPr>
          <a:xfrm>
            <a:off x="586665" y="914320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err="1"/>
              <a:t>검색부</a:t>
            </a:r>
            <a:endParaRPr lang="ko-KR" altLang="en-US" sz="6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26D59-F4C1-CE77-85DA-651F16548097}"/>
              </a:ext>
            </a:extLst>
          </p:cNvPr>
          <p:cNvSpPr txBox="1">
            <a:spLocks/>
          </p:cNvSpPr>
          <p:nvPr/>
        </p:nvSpPr>
        <p:spPr>
          <a:xfrm>
            <a:off x="2327655" y="914320"/>
            <a:ext cx="496931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교량 상태 범례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CB8386F-03DA-C9D7-9A90-D67251A4AF97}"/>
              </a:ext>
            </a:extLst>
          </p:cNvPr>
          <p:cNvSpPr txBox="1">
            <a:spLocks/>
          </p:cNvSpPr>
          <p:nvPr/>
        </p:nvSpPr>
        <p:spPr>
          <a:xfrm>
            <a:off x="3172757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/>
              <a:t>종합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3B71699-E683-7AF3-7D99-7A46341ECB69}"/>
              </a:ext>
            </a:extLst>
          </p:cNvPr>
          <p:cNvSpPr txBox="1">
            <a:spLocks/>
          </p:cNvSpPr>
          <p:nvPr/>
        </p:nvSpPr>
        <p:spPr>
          <a:xfrm>
            <a:off x="531702" y="3768024"/>
            <a:ext cx="650819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실시간 이벤트 현황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B7EA59D-67F5-6135-9133-8A8020ECF1C0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226579-6E73-9BF1-4EAC-C3B6DE772C3F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알림배치</a:t>
            </a:r>
            <a:endParaRPr lang="ko-KR" altLang="en-US" sz="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9CAED16-C707-99A8-7AD8-B3A9C49E4657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16F787-D0DA-ED8D-9225-8AB680F1DF47}"/>
              </a:ext>
            </a:extLst>
          </p:cNvPr>
          <p:cNvSpPr txBox="1">
            <a:spLocks/>
          </p:cNvSpPr>
          <p:nvPr/>
        </p:nvSpPr>
        <p:spPr>
          <a:xfrm>
            <a:off x="586666" y="1104522"/>
            <a:ext cx="74539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지도 및 아이콘 </a:t>
            </a:r>
            <a:r>
              <a:rPr lang="ko-KR" altLang="en-US" sz="600" err="1"/>
              <a:t>출력부</a:t>
            </a:r>
            <a:endParaRPr lang="ko-KR" altLang="en-US" sz="6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9A1EF06-6BE7-4EBC-D9E2-B786534EB621}"/>
              </a:ext>
            </a:extLst>
          </p:cNvPr>
          <p:cNvSpPr txBox="1">
            <a:spLocks/>
          </p:cNvSpPr>
          <p:nvPr/>
        </p:nvSpPr>
        <p:spPr>
          <a:xfrm>
            <a:off x="3510291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/>
              <a:t>노후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9A0D00D-B619-77E4-88C7-4A9D2EB45916}"/>
              </a:ext>
            </a:extLst>
          </p:cNvPr>
          <p:cNvSpPr txBox="1">
            <a:spLocks/>
          </p:cNvSpPr>
          <p:nvPr/>
        </p:nvSpPr>
        <p:spPr>
          <a:xfrm>
            <a:off x="3844253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/>
              <a:t>화재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ACFA3C-32B1-AE25-BD0F-3392DDE1C043}"/>
              </a:ext>
            </a:extLst>
          </p:cNvPr>
          <p:cNvSpPr txBox="1">
            <a:spLocks/>
          </p:cNvSpPr>
          <p:nvPr/>
        </p:nvSpPr>
        <p:spPr>
          <a:xfrm>
            <a:off x="4178215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>
                <a:solidFill>
                  <a:srgbClr val="FF0000"/>
                </a:solidFill>
              </a:rPr>
              <a:t>충돌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E7B2663A-769B-702A-E226-55CE9F5DEC38}"/>
              </a:ext>
            </a:extLst>
          </p:cNvPr>
          <p:cNvSpPr>
            <a:spLocks/>
          </p:cNvSpPr>
          <p:nvPr/>
        </p:nvSpPr>
        <p:spPr>
          <a:xfrm>
            <a:off x="3221192" y="1232385"/>
            <a:ext cx="5796428" cy="826501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7A313E13-D4E8-3CBF-C46E-099429E26D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12504"/>
              </p:ext>
            </p:extLst>
          </p:nvPr>
        </p:nvGraphicFramePr>
        <p:xfrm>
          <a:off x="531702" y="3953621"/>
          <a:ext cx="2419514" cy="2413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6307">
                  <a:extLst>
                    <a:ext uri="{9D8B030D-6E8A-4147-A177-3AD203B41FA5}">
                      <a16:colId xmlns:a16="http://schemas.microsoft.com/office/drawing/2014/main" val="958756103"/>
                    </a:ext>
                  </a:extLst>
                </a:gridCol>
                <a:gridCol w="313864">
                  <a:extLst>
                    <a:ext uri="{9D8B030D-6E8A-4147-A177-3AD203B41FA5}">
                      <a16:colId xmlns:a16="http://schemas.microsoft.com/office/drawing/2014/main" val="2412116091"/>
                    </a:ext>
                  </a:extLst>
                </a:gridCol>
                <a:gridCol w="1569343">
                  <a:extLst>
                    <a:ext uri="{9D8B030D-6E8A-4147-A177-3AD203B41FA5}">
                      <a16:colId xmlns:a16="http://schemas.microsoft.com/office/drawing/2014/main" val="1108673781"/>
                    </a:ext>
                  </a:extLst>
                </a:gridCol>
              </a:tblGrid>
              <a:tr h="2011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일시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교량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내용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624430960"/>
                  </a:ext>
                </a:extLst>
              </a:tr>
              <a:tr h="2011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01/01 12:56</a:t>
                      </a:r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/>
                        <a:t>신갈</a:t>
                      </a:r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 </a:t>
                      </a:r>
                      <a:r>
                        <a:rPr lang="ko-KR" altLang="en-US" sz="700" dirty="0"/>
                        <a:t>충돌 발생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839219530"/>
                  </a:ext>
                </a:extLst>
              </a:tr>
              <a:tr h="201106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646385816"/>
                  </a:ext>
                </a:extLst>
              </a:tr>
              <a:tr h="201106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618477330"/>
                  </a:ext>
                </a:extLst>
              </a:tr>
              <a:tr h="201106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016195687"/>
                  </a:ext>
                </a:extLst>
              </a:tr>
              <a:tr h="201106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822316845"/>
                  </a:ext>
                </a:extLst>
              </a:tr>
              <a:tr h="201106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550900945"/>
                  </a:ext>
                </a:extLst>
              </a:tr>
              <a:tr h="201106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15356836"/>
                  </a:ext>
                </a:extLst>
              </a:tr>
              <a:tr h="201106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042405784"/>
                  </a:ext>
                </a:extLst>
              </a:tr>
              <a:tr h="201106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683151002"/>
                  </a:ext>
                </a:extLst>
              </a:tr>
              <a:tr h="201106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185166827"/>
                  </a:ext>
                </a:extLst>
              </a:tr>
              <a:tr h="201106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283973779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79AF4835-C321-8B6C-AB66-24483EAE0B1E}"/>
              </a:ext>
            </a:extLst>
          </p:cNvPr>
          <p:cNvSpPr txBox="1">
            <a:spLocks/>
          </p:cNvSpPr>
          <p:nvPr/>
        </p:nvSpPr>
        <p:spPr>
          <a:xfrm>
            <a:off x="3221192" y="1141826"/>
            <a:ext cx="333425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 err="1"/>
              <a:t>신갈</a:t>
            </a:r>
            <a:r>
              <a:rPr lang="en-US" altLang="ko-KR" sz="600" b="1" dirty="0"/>
              <a:t>JCT</a:t>
            </a:r>
            <a:r>
              <a:rPr lang="ko-KR" altLang="en-US" sz="600" b="1" dirty="0"/>
              <a:t>교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2013A0B-5697-920D-45B8-08FFA7383AB5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종합현황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7E8F87-4624-38A9-6E63-4C536C61EBFC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운영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943FDC5-F91E-7344-7042-E01DD337591E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0FB6160-A278-8B12-307E-1F42C3BE8FD7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189" name="자유형: 도형 188">
            <a:extLst>
              <a:ext uri="{FF2B5EF4-FFF2-40B4-BE49-F238E27FC236}">
                <a16:creationId xmlns:a16="http://schemas.microsoft.com/office/drawing/2014/main" id="{B7F6618F-A9F9-0342-A00C-035BD399F5DB}"/>
              </a:ext>
            </a:extLst>
          </p:cNvPr>
          <p:cNvSpPr/>
          <p:nvPr/>
        </p:nvSpPr>
        <p:spPr>
          <a:xfrm>
            <a:off x="8213621" y="4493028"/>
            <a:ext cx="698015" cy="1705348"/>
          </a:xfrm>
          <a:custGeom>
            <a:avLst/>
            <a:gdLst>
              <a:gd name="connsiteX0" fmla="*/ 6980 w 698015"/>
              <a:gd name="connsiteY0" fmla="*/ 0 h 2108007"/>
              <a:gd name="connsiteX1" fmla="*/ 698015 w 698015"/>
              <a:gd name="connsiteY1" fmla="*/ 90742 h 2108007"/>
              <a:gd name="connsiteX2" fmla="*/ 698015 w 698015"/>
              <a:gd name="connsiteY2" fmla="*/ 2108007 h 2108007"/>
              <a:gd name="connsiteX3" fmla="*/ 0 w 698015"/>
              <a:gd name="connsiteY3" fmla="*/ 523512 h 2108007"/>
              <a:gd name="connsiteX4" fmla="*/ 6980 w 698015"/>
              <a:gd name="connsiteY4" fmla="*/ 0 h 2108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8015" h="2108007">
                <a:moveTo>
                  <a:pt x="6980" y="0"/>
                </a:moveTo>
                <a:lnTo>
                  <a:pt x="698015" y="90742"/>
                </a:lnTo>
                <a:lnTo>
                  <a:pt x="698015" y="2108007"/>
                </a:lnTo>
                <a:lnTo>
                  <a:pt x="0" y="523512"/>
                </a:lnTo>
                <a:cubicBezTo>
                  <a:pt x="2327" y="349008"/>
                  <a:pt x="4653" y="174504"/>
                  <a:pt x="698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BCCBC306-E04E-913C-6128-FE5C020A50BA}"/>
              </a:ext>
            </a:extLst>
          </p:cNvPr>
          <p:cNvSpPr>
            <a:spLocks/>
          </p:cNvSpPr>
          <p:nvPr/>
        </p:nvSpPr>
        <p:spPr>
          <a:xfrm>
            <a:off x="3288418" y="1283396"/>
            <a:ext cx="2027644" cy="704647"/>
          </a:xfrm>
          <a:prstGeom prst="roundRect">
            <a:avLst>
              <a:gd name="adj" fmla="val 4064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79E8FC4B-C912-2670-CF1A-15E09EB670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6834" y="1324510"/>
            <a:ext cx="592735" cy="600793"/>
          </a:xfrm>
          <a:prstGeom prst="roundRect">
            <a:avLst>
              <a:gd name="adj" fmla="val 1964"/>
            </a:avLst>
          </a:prstGeom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id="{233318A0-7B69-0006-03C5-DF53CFCEFAF6}"/>
              </a:ext>
            </a:extLst>
          </p:cNvPr>
          <p:cNvGrpSpPr>
            <a:grpSpLocks/>
          </p:cNvGrpSpPr>
          <p:nvPr/>
        </p:nvGrpSpPr>
        <p:grpSpPr>
          <a:xfrm>
            <a:off x="3499481" y="1369478"/>
            <a:ext cx="166816" cy="166816"/>
            <a:chOff x="889686" y="2323070"/>
            <a:chExt cx="166816" cy="166816"/>
          </a:xfrm>
        </p:grpSpPr>
        <p:sp>
          <p:nvSpPr>
            <p:cNvPr id="56" name="눈물 방울 55">
              <a:extLst>
                <a:ext uri="{FF2B5EF4-FFF2-40B4-BE49-F238E27FC236}">
                  <a16:creationId xmlns:a16="http://schemas.microsoft.com/office/drawing/2014/main" id="{91454080-BC2E-2384-C76A-3303B13960F3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0171B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15FC7258-F9CF-6A21-604E-D45C7D595AB0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EE6EEC46-05F6-8230-F569-A4B2ACC898E9}"/>
              </a:ext>
            </a:extLst>
          </p:cNvPr>
          <p:cNvSpPr txBox="1">
            <a:spLocks/>
          </p:cNvSpPr>
          <p:nvPr/>
        </p:nvSpPr>
        <p:spPr>
          <a:xfrm>
            <a:off x="4012097" y="1310238"/>
            <a:ext cx="719978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시설명</a:t>
            </a:r>
            <a:r>
              <a:rPr lang="ko-KR" altLang="en-US" sz="600" dirty="0"/>
              <a:t> </a:t>
            </a:r>
            <a:r>
              <a:rPr lang="en-US" altLang="ko-KR" sz="600" dirty="0"/>
              <a:t>: </a:t>
            </a:r>
            <a:r>
              <a:rPr lang="ko-KR" altLang="en-US" sz="600" dirty="0" err="1"/>
              <a:t>신갈</a:t>
            </a:r>
            <a:r>
              <a:rPr lang="en-US" altLang="ko-KR" sz="600" dirty="0"/>
              <a:t>JCT</a:t>
            </a:r>
            <a:r>
              <a:rPr lang="ko-KR" altLang="en-US" sz="600" dirty="0"/>
              <a:t>교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A71721B-B780-6529-EF14-9341AC5EDFF0}"/>
              </a:ext>
            </a:extLst>
          </p:cNvPr>
          <p:cNvSpPr txBox="1">
            <a:spLocks/>
          </p:cNvSpPr>
          <p:nvPr/>
        </p:nvSpPr>
        <p:spPr>
          <a:xfrm>
            <a:off x="4014998" y="1441544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도로종류 </a:t>
            </a:r>
            <a:r>
              <a:rPr lang="en-US" altLang="ko-KR" sz="600" dirty="0"/>
              <a:t>: </a:t>
            </a:r>
            <a:r>
              <a:rPr lang="ko-KR" altLang="en-US" sz="600" dirty="0"/>
              <a:t>일반 국도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1CBF16D-B9EC-3FA6-E272-E72983680598}"/>
              </a:ext>
            </a:extLst>
          </p:cNvPr>
          <p:cNvSpPr txBox="1">
            <a:spLocks/>
          </p:cNvSpPr>
          <p:nvPr/>
        </p:nvSpPr>
        <p:spPr>
          <a:xfrm>
            <a:off x="4014998" y="1570756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노선명 </a:t>
            </a:r>
            <a:r>
              <a:rPr lang="en-US" altLang="ko-KR" sz="600" dirty="0"/>
              <a:t>: </a:t>
            </a:r>
            <a:r>
              <a:rPr lang="ko-KR" altLang="en-US" sz="600" dirty="0"/>
              <a:t>일반 </a:t>
            </a:r>
            <a:r>
              <a:rPr lang="en-US" altLang="ko-KR" sz="600" dirty="0"/>
              <a:t>2</a:t>
            </a:r>
            <a:r>
              <a:rPr lang="ko-KR" altLang="en-US" sz="600" dirty="0"/>
              <a:t>호선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D738394-A921-87A1-18F7-53D5283BA805}"/>
              </a:ext>
            </a:extLst>
          </p:cNvPr>
          <p:cNvSpPr txBox="1">
            <a:spLocks/>
          </p:cNvSpPr>
          <p:nvPr/>
        </p:nvSpPr>
        <p:spPr>
          <a:xfrm>
            <a:off x="4014998" y="1707659"/>
            <a:ext cx="1301063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주소 </a:t>
            </a:r>
            <a:r>
              <a:rPr lang="en-US" altLang="ko-KR" sz="600" dirty="0"/>
              <a:t>:</a:t>
            </a:r>
            <a:endParaRPr lang="ko-KR" altLang="en-US" sz="6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D57B776-E309-E4A9-C3E2-B7637C245396}"/>
              </a:ext>
            </a:extLst>
          </p:cNvPr>
          <p:cNvSpPr txBox="1">
            <a:spLocks/>
          </p:cNvSpPr>
          <p:nvPr/>
        </p:nvSpPr>
        <p:spPr>
          <a:xfrm>
            <a:off x="4014998" y="1836871"/>
            <a:ext cx="1301063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준공년도</a:t>
            </a:r>
            <a:r>
              <a:rPr lang="ko-KR" altLang="en-US" sz="600" dirty="0"/>
              <a:t> </a:t>
            </a:r>
            <a:r>
              <a:rPr lang="en-US" altLang="ko-KR" sz="600" dirty="0"/>
              <a:t>: 1995</a:t>
            </a:r>
            <a:endParaRPr lang="ko-KR" altLang="en-US" sz="600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B730479F-8262-28D3-1A20-E6ED15EAA696}"/>
              </a:ext>
            </a:extLst>
          </p:cNvPr>
          <p:cNvSpPr>
            <a:spLocks/>
          </p:cNvSpPr>
          <p:nvPr/>
        </p:nvSpPr>
        <p:spPr>
          <a:xfrm>
            <a:off x="5402826" y="1283396"/>
            <a:ext cx="3565348" cy="704647"/>
          </a:xfrm>
          <a:prstGeom prst="roundRect">
            <a:avLst>
              <a:gd name="adj" fmla="val 4064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878165A-8AAF-850F-1B85-44AD076AF2B2}"/>
              </a:ext>
            </a:extLst>
          </p:cNvPr>
          <p:cNvSpPr txBox="1">
            <a:spLocks/>
          </p:cNvSpPr>
          <p:nvPr/>
        </p:nvSpPr>
        <p:spPr>
          <a:xfrm>
            <a:off x="4933072" y="1310238"/>
            <a:ext cx="32541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교량 정보</a:t>
            </a: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F306AB62-8E8F-633D-22E3-7A5B35C329DF}"/>
              </a:ext>
            </a:extLst>
          </p:cNvPr>
          <p:cNvSpPr>
            <a:spLocks/>
          </p:cNvSpPr>
          <p:nvPr/>
        </p:nvSpPr>
        <p:spPr>
          <a:xfrm>
            <a:off x="3221192" y="2109897"/>
            <a:ext cx="5796428" cy="4256995"/>
          </a:xfrm>
          <a:prstGeom prst="roundRect">
            <a:avLst>
              <a:gd name="adj" fmla="val 591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D2C9D64-6DB9-71BA-3E49-26DDF320758F}"/>
              </a:ext>
            </a:extLst>
          </p:cNvPr>
          <p:cNvSpPr txBox="1">
            <a:spLocks/>
          </p:cNvSpPr>
          <p:nvPr/>
        </p:nvSpPr>
        <p:spPr>
          <a:xfrm>
            <a:off x="3311060" y="2151428"/>
            <a:ext cx="32541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충돌 정보</a:t>
            </a:r>
          </a:p>
        </p:txBody>
      </p:sp>
      <p:graphicFrame>
        <p:nvGraphicFramePr>
          <p:cNvPr id="130" name="표 129">
            <a:extLst>
              <a:ext uri="{FF2B5EF4-FFF2-40B4-BE49-F238E27FC236}">
                <a16:creationId xmlns:a16="http://schemas.microsoft.com/office/drawing/2014/main" id="{24EA68E3-E8AF-6E74-03B9-D53B5ED34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487660"/>
              </p:ext>
            </p:extLst>
          </p:nvPr>
        </p:nvGraphicFramePr>
        <p:xfrm>
          <a:off x="3346948" y="2483149"/>
          <a:ext cx="2886228" cy="1779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494">
                  <a:extLst>
                    <a:ext uri="{9D8B030D-6E8A-4147-A177-3AD203B41FA5}">
                      <a16:colId xmlns:a16="http://schemas.microsoft.com/office/drawing/2014/main" val="958756103"/>
                    </a:ext>
                  </a:extLst>
                </a:gridCol>
                <a:gridCol w="228534">
                  <a:extLst>
                    <a:ext uri="{9D8B030D-6E8A-4147-A177-3AD203B41FA5}">
                      <a16:colId xmlns:a16="http://schemas.microsoft.com/office/drawing/2014/main" val="2679767837"/>
                    </a:ext>
                  </a:extLst>
                </a:gridCol>
                <a:gridCol w="408700">
                  <a:extLst>
                    <a:ext uri="{9D8B030D-6E8A-4147-A177-3AD203B41FA5}">
                      <a16:colId xmlns:a16="http://schemas.microsoft.com/office/drawing/2014/main" val="806730783"/>
                    </a:ext>
                  </a:extLst>
                </a:gridCol>
                <a:gridCol w="408700">
                  <a:extLst>
                    <a:ext uri="{9D8B030D-6E8A-4147-A177-3AD203B41FA5}">
                      <a16:colId xmlns:a16="http://schemas.microsoft.com/office/drawing/2014/main" val="3282052469"/>
                    </a:ext>
                  </a:extLst>
                </a:gridCol>
                <a:gridCol w="408700">
                  <a:extLst>
                    <a:ext uri="{9D8B030D-6E8A-4147-A177-3AD203B41FA5}">
                      <a16:colId xmlns:a16="http://schemas.microsoft.com/office/drawing/2014/main" val="3476263101"/>
                    </a:ext>
                  </a:extLst>
                </a:gridCol>
                <a:gridCol w="408700">
                  <a:extLst>
                    <a:ext uri="{9D8B030D-6E8A-4147-A177-3AD203B41FA5}">
                      <a16:colId xmlns:a16="http://schemas.microsoft.com/office/drawing/2014/main" val="1653533773"/>
                    </a:ext>
                  </a:extLst>
                </a:gridCol>
                <a:gridCol w="408700">
                  <a:extLst>
                    <a:ext uri="{9D8B030D-6E8A-4147-A177-3AD203B41FA5}">
                      <a16:colId xmlns:a16="http://schemas.microsoft.com/office/drawing/2014/main" val="3011954926"/>
                    </a:ext>
                  </a:extLst>
                </a:gridCol>
                <a:gridCol w="408700">
                  <a:extLst>
                    <a:ext uri="{9D8B030D-6E8A-4147-A177-3AD203B41FA5}">
                      <a16:colId xmlns:a16="http://schemas.microsoft.com/office/drawing/2014/main" val="1677464347"/>
                    </a:ext>
                  </a:extLst>
                </a:gridCol>
              </a:tblGrid>
              <a:tr h="222410"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구분</a:t>
                      </a:r>
                    </a:p>
                  </a:txBody>
                  <a:tcPr marL="0" marR="0" anchor="ctr"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Raw data log</a:t>
                      </a:r>
                      <a:endParaRPr lang="ko-KR" altLang="en-US" sz="700" dirty="0"/>
                    </a:p>
                  </a:txBody>
                  <a:tcPr marL="0" marR="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624430960"/>
                  </a:ext>
                </a:extLst>
              </a:tr>
              <a:tr h="222410"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01</a:t>
                      </a:r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02</a:t>
                      </a:r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03</a:t>
                      </a:r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04</a:t>
                      </a:r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05</a:t>
                      </a:r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06</a:t>
                      </a:r>
                      <a:endParaRPr lang="ko-KR" altLang="en-US" sz="700" dirty="0"/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1627749547"/>
                  </a:ext>
                </a:extLst>
              </a:tr>
              <a:tr h="22241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Raw data</a:t>
                      </a:r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X</a:t>
                      </a:r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1839219530"/>
                  </a:ext>
                </a:extLst>
              </a:tr>
              <a:tr h="2224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Y</a:t>
                      </a:r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422885392"/>
                  </a:ext>
                </a:extLst>
              </a:tr>
              <a:tr h="2224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Z</a:t>
                      </a:r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3449263523"/>
                  </a:ext>
                </a:extLst>
              </a:tr>
              <a:tr h="22241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/>
                        <a:t>Vector</a:t>
                      </a:r>
                      <a:endParaRPr lang="ko-KR" altLang="en-US" sz="700" dirty="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3646385816"/>
                  </a:ext>
                </a:extLst>
              </a:tr>
              <a:tr h="22241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Pitch</a:t>
                      </a:r>
                      <a:endParaRPr lang="ko-KR" altLang="en-US" sz="700" dirty="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1618477330"/>
                  </a:ext>
                </a:extLst>
              </a:tr>
              <a:tr h="22241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Roll</a:t>
                      </a:r>
                      <a:endParaRPr lang="ko-KR" altLang="en-US" sz="700" dirty="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2016195687"/>
                  </a:ext>
                </a:extLst>
              </a:tr>
            </a:tbl>
          </a:graphicData>
        </a:graphic>
      </p:graphicFrame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514FFD87-A0F3-AA39-2122-B96260FCEAA7}"/>
              </a:ext>
            </a:extLst>
          </p:cNvPr>
          <p:cNvSpPr>
            <a:spLocks/>
          </p:cNvSpPr>
          <p:nvPr/>
        </p:nvSpPr>
        <p:spPr>
          <a:xfrm>
            <a:off x="3285074" y="2298232"/>
            <a:ext cx="5683100" cy="3995887"/>
          </a:xfrm>
          <a:prstGeom prst="roundRect">
            <a:avLst>
              <a:gd name="adj" fmla="val 591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6BD6037B-AD26-82DE-20FA-FF07CAD9CCC1}"/>
              </a:ext>
            </a:extLst>
          </p:cNvPr>
          <p:cNvCxnSpPr>
            <a:cxnSpLocks/>
          </p:cNvCxnSpPr>
          <p:nvPr/>
        </p:nvCxnSpPr>
        <p:spPr>
          <a:xfrm>
            <a:off x="6914834" y="5228596"/>
            <a:ext cx="788818" cy="2154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CCC5379F-33F0-BA21-2FCE-7D675F88420B}"/>
              </a:ext>
            </a:extLst>
          </p:cNvPr>
          <p:cNvCxnSpPr>
            <a:cxnSpLocks/>
          </p:cNvCxnSpPr>
          <p:nvPr/>
        </p:nvCxnSpPr>
        <p:spPr>
          <a:xfrm>
            <a:off x="6476924" y="5074007"/>
            <a:ext cx="397062" cy="1336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F2B03EAA-D96A-377E-12E2-A978629FC86F}"/>
              </a:ext>
            </a:extLst>
          </p:cNvPr>
          <p:cNvCxnSpPr>
            <a:cxnSpLocks/>
          </p:cNvCxnSpPr>
          <p:nvPr/>
        </p:nvCxnSpPr>
        <p:spPr>
          <a:xfrm>
            <a:off x="6223142" y="4902402"/>
            <a:ext cx="253782" cy="14874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4E0E4181-A376-F317-7537-2F24D2924E43}"/>
              </a:ext>
            </a:extLst>
          </p:cNvPr>
          <p:cNvCxnSpPr>
            <a:cxnSpLocks/>
          </p:cNvCxnSpPr>
          <p:nvPr/>
        </p:nvCxnSpPr>
        <p:spPr>
          <a:xfrm flipV="1">
            <a:off x="6233176" y="4775172"/>
            <a:ext cx="116857" cy="741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폭발: 8pt 170">
            <a:extLst>
              <a:ext uri="{FF2B5EF4-FFF2-40B4-BE49-F238E27FC236}">
                <a16:creationId xmlns:a16="http://schemas.microsoft.com/office/drawing/2014/main" id="{E48DE6AC-4BBE-AB7A-0EFB-AE35CE1D03F2}"/>
              </a:ext>
            </a:extLst>
          </p:cNvPr>
          <p:cNvSpPr/>
          <p:nvPr/>
        </p:nvSpPr>
        <p:spPr>
          <a:xfrm>
            <a:off x="8283041" y="4974269"/>
            <a:ext cx="292761" cy="292761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27A5C2EE-42B0-593C-8ED5-9114EF781940}"/>
              </a:ext>
            </a:extLst>
          </p:cNvPr>
          <p:cNvCxnSpPr>
            <a:cxnSpLocks/>
          </p:cNvCxnSpPr>
          <p:nvPr/>
        </p:nvCxnSpPr>
        <p:spPr>
          <a:xfrm>
            <a:off x="7988342" y="5053038"/>
            <a:ext cx="674990" cy="103614"/>
          </a:xfrm>
          <a:prstGeom prst="line">
            <a:avLst/>
          </a:prstGeom>
          <a:ln w="12700">
            <a:solidFill>
              <a:srgbClr val="3F3F3F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E934B2A9-7FD5-13EE-87C9-E77D03691E46}"/>
              </a:ext>
            </a:extLst>
          </p:cNvPr>
          <p:cNvCxnSpPr>
            <a:cxnSpLocks/>
          </p:cNvCxnSpPr>
          <p:nvPr/>
        </p:nvCxnSpPr>
        <p:spPr>
          <a:xfrm>
            <a:off x="8258486" y="4792589"/>
            <a:ext cx="312310" cy="690665"/>
          </a:xfrm>
          <a:prstGeom prst="line">
            <a:avLst/>
          </a:prstGeom>
          <a:ln w="12700">
            <a:solidFill>
              <a:srgbClr val="3F3F3F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34E5D908-7011-CDB4-0527-243A7A9D3E00}"/>
              </a:ext>
            </a:extLst>
          </p:cNvPr>
          <p:cNvCxnSpPr>
            <a:cxnSpLocks/>
          </p:cNvCxnSpPr>
          <p:nvPr/>
        </p:nvCxnSpPr>
        <p:spPr>
          <a:xfrm>
            <a:off x="8393854" y="4629137"/>
            <a:ext cx="0" cy="92706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0C812954-6B2F-733F-BFF2-94228A1483FE}"/>
              </a:ext>
            </a:extLst>
          </p:cNvPr>
          <p:cNvSpPr txBox="1"/>
          <p:nvPr/>
        </p:nvSpPr>
        <p:spPr>
          <a:xfrm>
            <a:off x="7818964" y="4917652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X</a:t>
            </a:r>
            <a:endParaRPr lang="ko-KR" altLang="en-US" sz="1000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C167583A-E655-FF29-6D0F-29BF2B4C1C40}"/>
              </a:ext>
            </a:extLst>
          </p:cNvPr>
          <p:cNvSpPr txBox="1"/>
          <p:nvPr/>
        </p:nvSpPr>
        <p:spPr>
          <a:xfrm>
            <a:off x="8085448" y="4598683"/>
            <a:ext cx="247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</a:t>
            </a:r>
            <a:endParaRPr lang="ko-KR" altLang="en-US" sz="1000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313AD799-05B8-4E6B-FD06-F57304F89B8F}"/>
              </a:ext>
            </a:extLst>
          </p:cNvPr>
          <p:cNvSpPr txBox="1"/>
          <p:nvPr/>
        </p:nvSpPr>
        <p:spPr>
          <a:xfrm>
            <a:off x="8271865" y="4405030"/>
            <a:ext cx="2439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Z</a:t>
            </a:r>
            <a:endParaRPr lang="ko-KR" altLang="en-US" sz="1000" dirty="0"/>
          </a:p>
        </p:txBody>
      </p:sp>
      <p:sp>
        <p:nvSpPr>
          <p:cNvPr id="190" name="사각형: 둥근 모서리 189">
            <a:extLst>
              <a:ext uri="{FF2B5EF4-FFF2-40B4-BE49-F238E27FC236}">
                <a16:creationId xmlns:a16="http://schemas.microsoft.com/office/drawing/2014/main" id="{FC67F378-7AA8-0292-DDD8-D42A05DCD6DA}"/>
              </a:ext>
            </a:extLst>
          </p:cNvPr>
          <p:cNvSpPr>
            <a:spLocks/>
          </p:cNvSpPr>
          <p:nvPr/>
        </p:nvSpPr>
        <p:spPr>
          <a:xfrm>
            <a:off x="3346948" y="4311085"/>
            <a:ext cx="5566707" cy="1908252"/>
          </a:xfrm>
          <a:prstGeom prst="roundRect">
            <a:avLst>
              <a:gd name="adj" fmla="val 591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B06483A4-1072-8183-9BDA-F982207B468D}"/>
              </a:ext>
            </a:extLst>
          </p:cNvPr>
          <p:cNvCxnSpPr>
            <a:cxnSpLocks/>
          </p:cNvCxnSpPr>
          <p:nvPr/>
        </p:nvCxnSpPr>
        <p:spPr>
          <a:xfrm>
            <a:off x="5849368" y="4405030"/>
            <a:ext cx="0" cy="1769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2A37394C-792E-2728-020D-E4635E8DD207}"/>
              </a:ext>
            </a:extLst>
          </p:cNvPr>
          <p:cNvCxnSpPr>
            <a:cxnSpLocks/>
          </p:cNvCxnSpPr>
          <p:nvPr/>
        </p:nvCxnSpPr>
        <p:spPr>
          <a:xfrm>
            <a:off x="4481120" y="5311954"/>
            <a:ext cx="0" cy="36953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id="{1C5195BA-E8BD-8F53-81BA-708144282E93}"/>
              </a:ext>
            </a:extLst>
          </p:cNvPr>
          <p:cNvCxnSpPr>
            <a:cxnSpLocks/>
          </p:cNvCxnSpPr>
          <p:nvPr/>
        </p:nvCxnSpPr>
        <p:spPr>
          <a:xfrm>
            <a:off x="4041272" y="5248799"/>
            <a:ext cx="353085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96C69A88-591B-BE1E-8D7F-96E4FE2973E4}"/>
              </a:ext>
            </a:extLst>
          </p:cNvPr>
          <p:cNvCxnSpPr>
            <a:cxnSpLocks/>
          </p:cNvCxnSpPr>
          <p:nvPr/>
        </p:nvCxnSpPr>
        <p:spPr>
          <a:xfrm flipV="1">
            <a:off x="4595974" y="4983958"/>
            <a:ext cx="140873" cy="14121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정육면체 207">
            <a:extLst>
              <a:ext uri="{FF2B5EF4-FFF2-40B4-BE49-F238E27FC236}">
                <a16:creationId xmlns:a16="http://schemas.microsoft.com/office/drawing/2014/main" id="{65049DB9-2503-72B9-F48C-736CEBFF80AE}"/>
              </a:ext>
            </a:extLst>
          </p:cNvPr>
          <p:cNvSpPr/>
          <p:nvPr/>
        </p:nvSpPr>
        <p:spPr>
          <a:xfrm>
            <a:off x="4340780" y="5042943"/>
            <a:ext cx="284236" cy="408446"/>
          </a:xfrm>
          <a:prstGeom prst="cube">
            <a:avLst>
              <a:gd name="adj" fmla="val 7338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9BF1A374-718E-4D91-22E2-72E435BA0D82}"/>
              </a:ext>
            </a:extLst>
          </p:cNvPr>
          <p:cNvCxnSpPr>
            <a:cxnSpLocks/>
          </p:cNvCxnSpPr>
          <p:nvPr/>
        </p:nvCxnSpPr>
        <p:spPr>
          <a:xfrm flipV="1">
            <a:off x="4141896" y="5337821"/>
            <a:ext cx="241958" cy="24255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B432414B-2627-39A7-AD5B-D335C29C0AB2}"/>
              </a:ext>
            </a:extLst>
          </p:cNvPr>
          <p:cNvCxnSpPr>
            <a:cxnSpLocks/>
          </p:cNvCxnSpPr>
          <p:nvPr/>
        </p:nvCxnSpPr>
        <p:spPr>
          <a:xfrm>
            <a:off x="4519178" y="5246417"/>
            <a:ext cx="409017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87F60102-F31B-1866-7A21-A4EDDC7701C2}"/>
              </a:ext>
            </a:extLst>
          </p:cNvPr>
          <p:cNvCxnSpPr>
            <a:cxnSpLocks/>
          </p:cNvCxnSpPr>
          <p:nvPr/>
        </p:nvCxnSpPr>
        <p:spPr>
          <a:xfrm>
            <a:off x="4481120" y="4903295"/>
            <a:ext cx="0" cy="24027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7E0FEB85-9D2C-2779-0BED-820E49FB7CEC}"/>
              </a:ext>
            </a:extLst>
          </p:cNvPr>
          <p:cNvSpPr txBox="1">
            <a:spLocks/>
          </p:cNvSpPr>
          <p:nvPr/>
        </p:nvSpPr>
        <p:spPr>
          <a:xfrm>
            <a:off x="3889874" y="5169235"/>
            <a:ext cx="152288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 dirty="0"/>
              <a:t>X-</a:t>
            </a:r>
            <a:endParaRPr lang="ko-KR" altLang="en-US" sz="1000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F2062DAC-7D4C-B62E-131F-69D55B799758}"/>
              </a:ext>
            </a:extLst>
          </p:cNvPr>
          <p:cNvSpPr txBox="1">
            <a:spLocks/>
          </p:cNvSpPr>
          <p:nvPr/>
        </p:nvSpPr>
        <p:spPr>
          <a:xfrm>
            <a:off x="3914377" y="5555890"/>
            <a:ext cx="334416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 dirty="0"/>
              <a:t>Y+</a:t>
            </a:r>
          </a:p>
          <a:p>
            <a:pPr algn="ctr"/>
            <a:r>
              <a:rPr lang="en-US" altLang="ko-KR" sz="1000" dirty="0"/>
              <a:t>(Roll)</a:t>
            </a:r>
            <a:endParaRPr lang="ko-KR" altLang="en-US" sz="1000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E252B231-489E-ED67-1E84-4ACE9242175C}"/>
              </a:ext>
            </a:extLst>
          </p:cNvPr>
          <p:cNvSpPr txBox="1">
            <a:spLocks/>
          </p:cNvSpPr>
          <p:nvPr/>
        </p:nvSpPr>
        <p:spPr>
          <a:xfrm>
            <a:off x="4440940" y="4684084"/>
            <a:ext cx="126986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 dirty="0"/>
              <a:t>Z+</a:t>
            </a:r>
            <a:endParaRPr lang="ko-KR" altLang="en-US" sz="1000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95CD4AF0-FB00-A808-43DF-E542CA2B909F}"/>
              </a:ext>
            </a:extLst>
          </p:cNvPr>
          <p:cNvSpPr txBox="1">
            <a:spLocks/>
          </p:cNvSpPr>
          <p:nvPr/>
        </p:nvSpPr>
        <p:spPr>
          <a:xfrm>
            <a:off x="4923634" y="5127495"/>
            <a:ext cx="384173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 dirty="0"/>
              <a:t>X+</a:t>
            </a:r>
          </a:p>
          <a:p>
            <a:pPr algn="ctr"/>
            <a:r>
              <a:rPr lang="en-US" altLang="ko-KR" sz="1000" dirty="0"/>
              <a:t>(Pitch)</a:t>
            </a:r>
            <a:endParaRPr lang="ko-KR" altLang="en-US" sz="1000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D422E0B6-AB66-D2BE-6A3F-1D75C673A8C6}"/>
              </a:ext>
            </a:extLst>
          </p:cNvPr>
          <p:cNvSpPr txBox="1">
            <a:spLocks/>
          </p:cNvSpPr>
          <p:nvPr/>
        </p:nvSpPr>
        <p:spPr>
          <a:xfrm>
            <a:off x="4733110" y="4871547"/>
            <a:ext cx="184415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 dirty="0"/>
              <a:t>Y-</a:t>
            </a:r>
            <a:endParaRPr lang="ko-KR" altLang="en-US" sz="1000" dirty="0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C252238A-63E4-64CC-F5C7-BA9FE2D2B754}"/>
              </a:ext>
            </a:extLst>
          </p:cNvPr>
          <p:cNvSpPr txBox="1">
            <a:spLocks/>
          </p:cNvSpPr>
          <p:nvPr/>
        </p:nvSpPr>
        <p:spPr>
          <a:xfrm>
            <a:off x="4440940" y="5681493"/>
            <a:ext cx="126986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 dirty="0"/>
              <a:t>Z-</a:t>
            </a:r>
            <a:endParaRPr lang="ko-KR" altLang="en-US" sz="1000" dirty="0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443D94AB-5BCC-9C4C-E67A-5BFC3A726B7F}"/>
              </a:ext>
            </a:extLst>
          </p:cNvPr>
          <p:cNvSpPr/>
          <p:nvPr/>
        </p:nvSpPr>
        <p:spPr>
          <a:xfrm>
            <a:off x="7097989" y="1209568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F1A6F1A2-C86B-15E5-3DAA-9E4F4E61E240}"/>
              </a:ext>
            </a:extLst>
          </p:cNvPr>
          <p:cNvSpPr/>
          <p:nvPr/>
        </p:nvSpPr>
        <p:spPr>
          <a:xfrm>
            <a:off x="4720449" y="1195679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BA41B325-EFA6-E633-1673-030081DF5674}"/>
              </a:ext>
            </a:extLst>
          </p:cNvPr>
          <p:cNvSpPr/>
          <p:nvPr/>
        </p:nvSpPr>
        <p:spPr>
          <a:xfrm>
            <a:off x="5765599" y="4528140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B6DC1F0-C209-3FF9-7C58-A820B7C88030}"/>
              </a:ext>
            </a:extLst>
          </p:cNvPr>
          <p:cNvSpPr/>
          <p:nvPr/>
        </p:nvSpPr>
        <p:spPr>
          <a:xfrm>
            <a:off x="5765599" y="2118726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31C660FB-A287-FD7D-B23B-3C16614236C2}"/>
              </a:ext>
            </a:extLst>
          </p:cNvPr>
          <p:cNvCxnSpPr>
            <a:cxnSpLocks/>
          </p:cNvCxnSpPr>
          <p:nvPr/>
        </p:nvCxnSpPr>
        <p:spPr>
          <a:xfrm>
            <a:off x="7766195" y="5472299"/>
            <a:ext cx="831977" cy="1840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10" descr="진동의 변위,속도,가속도 - iVIC (아이빅)iVIC (아이빅)">
            <a:extLst>
              <a:ext uri="{FF2B5EF4-FFF2-40B4-BE49-F238E27FC236}">
                <a16:creationId xmlns:a16="http://schemas.microsoft.com/office/drawing/2014/main" id="{320A333E-FD96-6759-4F36-2E4ECEB80D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9"/>
          <a:stretch/>
        </p:blipFill>
        <p:spPr bwMode="auto">
          <a:xfrm>
            <a:off x="6873986" y="2524916"/>
            <a:ext cx="2026393" cy="1683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D0C7326C-7458-EA6A-F056-FF5F2ADD4F84}"/>
              </a:ext>
            </a:extLst>
          </p:cNvPr>
          <p:cNvSpPr/>
          <p:nvPr/>
        </p:nvSpPr>
        <p:spPr>
          <a:xfrm>
            <a:off x="6421365" y="2668555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Autofit/>
          </a:bodyPr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Vector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2455A8F-6BB3-B36C-6EDF-FAC3D5D5A146}"/>
              </a:ext>
            </a:extLst>
          </p:cNvPr>
          <p:cNvSpPr/>
          <p:nvPr/>
        </p:nvSpPr>
        <p:spPr>
          <a:xfrm>
            <a:off x="6421365" y="3265115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Autofit/>
          </a:bodyPr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Pitch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9A2ED3F-8580-A004-E36D-74304511EB37}"/>
              </a:ext>
            </a:extLst>
          </p:cNvPr>
          <p:cNvSpPr/>
          <p:nvPr/>
        </p:nvSpPr>
        <p:spPr>
          <a:xfrm>
            <a:off x="6421365" y="3852510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Autofit/>
          </a:bodyPr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Roll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E69530E-C543-9870-2532-426EB8A851AE}"/>
              </a:ext>
            </a:extLst>
          </p:cNvPr>
          <p:cNvSpPr txBox="1">
            <a:spLocks/>
          </p:cNvSpPr>
          <p:nvPr/>
        </p:nvSpPr>
        <p:spPr>
          <a:xfrm>
            <a:off x="3521681" y="2342160"/>
            <a:ext cx="77712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YY/MM/DD </a:t>
            </a:r>
            <a:r>
              <a:rPr lang="en-US" altLang="ko-KR" sz="600" b="1" dirty="0" err="1"/>
              <a:t>HH:mm:ss</a:t>
            </a:r>
            <a:endParaRPr lang="ko-KR" altLang="en-US" sz="6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2C8039C-FF8B-A26A-F899-06BA8DC29306}"/>
              </a:ext>
            </a:extLst>
          </p:cNvPr>
          <p:cNvSpPr txBox="1">
            <a:spLocks/>
          </p:cNvSpPr>
          <p:nvPr/>
        </p:nvSpPr>
        <p:spPr>
          <a:xfrm>
            <a:off x="5737268" y="1500091"/>
            <a:ext cx="719978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여유</a:t>
            </a:r>
            <a:r>
              <a:rPr lang="en-US" altLang="ko-KR" sz="600" dirty="0" err="1"/>
              <a:t>xxG</a:t>
            </a:r>
            <a:r>
              <a:rPr lang="en-US" altLang="ko-KR" sz="600" dirty="0"/>
              <a:t>/</a:t>
            </a:r>
            <a:r>
              <a:rPr lang="ko-KR" altLang="en-US" sz="600" dirty="0"/>
              <a:t>전체 </a:t>
            </a:r>
            <a:r>
              <a:rPr lang="en-US" altLang="ko-KR" sz="600" dirty="0" err="1"/>
              <a:t>xxxG</a:t>
            </a:r>
            <a:endParaRPr lang="ko-KR" altLang="en-US" sz="6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E588F2C-B8E1-834C-1761-BED1D13EE3FA}"/>
              </a:ext>
            </a:extLst>
          </p:cNvPr>
          <p:cNvSpPr txBox="1">
            <a:spLocks/>
          </p:cNvSpPr>
          <p:nvPr/>
        </p:nvSpPr>
        <p:spPr>
          <a:xfrm>
            <a:off x="5526750" y="1498928"/>
            <a:ext cx="14427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HDD</a:t>
            </a:r>
            <a:endParaRPr lang="ko-KR" altLang="en-US" sz="6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B4BDDDB-6BD7-30D5-CDFA-7E4FA4D0B166}"/>
              </a:ext>
            </a:extLst>
          </p:cNvPr>
          <p:cNvSpPr txBox="1">
            <a:spLocks/>
          </p:cNvSpPr>
          <p:nvPr/>
        </p:nvSpPr>
        <p:spPr>
          <a:xfrm>
            <a:off x="5882093" y="1668197"/>
            <a:ext cx="719978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여유</a:t>
            </a:r>
            <a:r>
              <a:rPr lang="en-US" altLang="ko-KR" sz="600" dirty="0" err="1"/>
              <a:t>xxG</a:t>
            </a:r>
            <a:r>
              <a:rPr lang="en-US" altLang="ko-KR" sz="600" dirty="0"/>
              <a:t>/</a:t>
            </a:r>
            <a:r>
              <a:rPr lang="ko-KR" altLang="en-US" sz="600" dirty="0"/>
              <a:t>전체 </a:t>
            </a:r>
            <a:r>
              <a:rPr lang="en-US" altLang="ko-KR" sz="600" dirty="0" err="1"/>
              <a:t>xxxG</a:t>
            </a:r>
            <a:endParaRPr lang="ko-KR" altLang="en-US" sz="6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D2B9CF-C393-590A-C961-32949AD4EC9C}"/>
              </a:ext>
            </a:extLst>
          </p:cNvPr>
          <p:cNvSpPr txBox="1">
            <a:spLocks/>
          </p:cNvSpPr>
          <p:nvPr/>
        </p:nvSpPr>
        <p:spPr>
          <a:xfrm>
            <a:off x="5526750" y="1667034"/>
            <a:ext cx="27411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Memory</a:t>
            </a:r>
            <a:endParaRPr lang="ko-KR" altLang="en-US" sz="6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D5513AE-D44C-F752-0D99-D3CC7EB71BC5}"/>
              </a:ext>
            </a:extLst>
          </p:cNvPr>
          <p:cNvSpPr txBox="1">
            <a:spLocks/>
          </p:cNvSpPr>
          <p:nvPr/>
        </p:nvSpPr>
        <p:spPr>
          <a:xfrm>
            <a:off x="5872745" y="1836023"/>
            <a:ext cx="719978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 err="1"/>
              <a:t>Xxx</a:t>
            </a:r>
            <a:r>
              <a:rPr lang="ko-KR" altLang="en-US" sz="600" dirty="0"/>
              <a:t> </a:t>
            </a:r>
            <a:r>
              <a:rPr lang="en-US" altLang="ko-KR" sz="600" dirty="0"/>
              <a:t>%</a:t>
            </a:r>
            <a:endParaRPr lang="ko-KR" altLang="en-US" sz="6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36B9A49-BF06-767E-BD9A-5B2F36408EE9}"/>
              </a:ext>
            </a:extLst>
          </p:cNvPr>
          <p:cNvSpPr txBox="1">
            <a:spLocks/>
          </p:cNvSpPr>
          <p:nvPr/>
        </p:nvSpPr>
        <p:spPr>
          <a:xfrm>
            <a:off x="5526750" y="1834860"/>
            <a:ext cx="302968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CPU </a:t>
            </a:r>
            <a:r>
              <a:rPr lang="ko-KR" altLang="en-US" sz="600" b="1" dirty="0"/>
              <a:t>사용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CAC25A5-30F6-CC84-1858-B2DB3776CC59}"/>
              </a:ext>
            </a:extLst>
          </p:cNvPr>
          <p:cNvSpPr txBox="1">
            <a:spLocks/>
          </p:cNvSpPr>
          <p:nvPr/>
        </p:nvSpPr>
        <p:spPr>
          <a:xfrm>
            <a:off x="7795865" y="1501026"/>
            <a:ext cx="719978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영상수신 정상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3A46E39-0105-1ABC-E628-AE26C5F024DF}"/>
              </a:ext>
            </a:extLst>
          </p:cNvPr>
          <p:cNvSpPr txBox="1">
            <a:spLocks/>
          </p:cNvSpPr>
          <p:nvPr/>
        </p:nvSpPr>
        <p:spPr>
          <a:xfrm>
            <a:off x="7585347" y="1499863"/>
            <a:ext cx="163506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CCTV</a:t>
            </a:r>
            <a:endParaRPr lang="ko-KR" altLang="en-US" sz="6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3C4C39D-666D-3E69-BC5F-F6722F11F817}"/>
              </a:ext>
            </a:extLst>
          </p:cNvPr>
          <p:cNvSpPr txBox="1">
            <a:spLocks/>
          </p:cNvSpPr>
          <p:nvPr/>
        </p:nvSpPr>
        <p:spPr>
          <a:xfrm>
            <a:off x="7795865" y="1676241"/>
            <a:ext cx="719978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연결 정상</a:t>
            </a:r>
            <a:endParaRPr lang="en-US" altLang="ko-KR" sz="600" dirty="0"/>
          </a:p>
          <a:p>
            <a:r>
              <a:rPr lang="ko-KR" altLang="en-US" sz="600" dirty="0"/>
              <a:t>전송 정상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282332A-1C1C-CC0B-CDF4-619C5A63F58F}"/>
              </a:ext>
            </a:extLst>
          </p:cNvPr>
          <p:cNvSpPr txBox="1">
            <a:spLocks/>
          </p:cNvSpPr>
          <p:nvPr/>
        </p:nvSpPr>
        <p:spPr>
          <a:xfrm>
            <a:off x="7585347" y="1674533"/>
            <a:ext cx="15549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LoRa</a:t>
            </a:r>
            <a:endParaRPr lang="ko-KR" altLang="en-US" sz="6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512537A-0BE5-779E-6161-5A451A907D46}"/>
              </a:ext>
            </a:extLst>
          </p:cNvPr>
          <p:cNvSpPr txBox="1">
            <a:spLocks/>
          </p:cNvSpPr>
          <p:nvPr/>
        </p:nvSpPr>
        <p:spPr>
          <a:xfrm>
            <a:off x="8380125" y="1328022"/>
            <a:ext cx="556243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 err="1"/>
              <a:t>엣지플랫폼</a:t>
            </a:r>
            <a:r>
              <a:rPr lang="ko-KR" altLang="en-US" sz="600" b="1" dirty="0"/>
              <a:t> 상태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F3EA8BD-3226-197B-40EE-FB661AD8AA4C}"/>
              </a:ext>
            </a:extLst>
          </p:cNvPr>
          <p:cNvSpPr txBox="1">
            <a:spLocks/>
          </p:cNvSpPr>
          <p:nvPr/>
        </p:nvSpPr>
        <p:spPr>
          <a:xfrm>
            <a:off x="5430087" y="1321198"/>
            <a:ext cx="1094857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Update: YY/MM/DD </a:t>
            </a:r>
            <a:r>
              <a:rPr lang="en-US" altLang="ko-KR" sz="600" b="1" dirty="0" err="1"/>
              <a:t>HH:mm:ss</a:t>
            </a:r>
            <a:endParaRPr lang="ko-KR" altLang="en-US" sz="600" b="1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1C5BA3D-6484-6683-EBB6-4B07E708F697}"/>
              </a:ext>
            </a:extLst>
          </p:cNvPr>
          <p:cNvSpPr/>
          <p:nvPr/>
        </p:nvSpPr>
        <p:spPr>
          <a:xfrm>
            <a:off x="3298536" y="2287525"/>
            <a:ext cx="24416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&lt;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8BFEA01-11C5-2C16-9E5A-F8D993479DCC}"/>
              </a:ext>
            </a:extLst>
          </p:cNvPr>
          <p:cNvSpPr/>
          <p:nvPr/>
        </p:nvSpPr>
        <p:spPr>
          <a:xfrm>
            <a:off x="4214303" y="2287525"/>
            <a:ext cx="24416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&gt;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7421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스마트오픈랩 화면설계서_ver0.2.pptx" id="{3177C32C-CF18-4184-8B98-493619F6BFE2}" vid="{CFF7F46B-3971-4E56-AB29-8925C1A95B4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노후교량화면설계서</Template>
  <TotalTime>4366</TotalTime>
  <Words>5306</Words>
  <Application>Microsoft Office PowerPoint</Application>
  <PresentationFormat>와이드스크린</PresentationFormat>
  <Paragraphs>2473</Paragraphs>
  <Slides>52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63" baseType="lpstr">
      <vt:lpstr>RixGo L</vt:lpstr>
      <vt:lpstr>돋움</vt:lpstr>
      <vt:lpstr>맑은 고딕</vt:lpstr>
      <vt:lpstr>한양신명조</vt:lpstr>
      <vt:lpstr>함초롬바탕</vt:lpstr>
      <vt:lpstr>휴먼명조</vt:lpstr>
      <vt:lpstr>Arial</vt:lpstr>
      <vt:lpstr>Calibri</vt:lpstr>
      <vt:lpstr>Calibri Light</vt:lpstr>
      <vt:lpstr>Courier New</vt:lpstr>
      <vt:lpstr>Office 테마</vt:lpstr>
      <vt:lpstr>교량모니터링시스템</vt:lpstr>
      <vt:lpstr>History List</vt:lpstr>
      <vt:lpstr>시스템 연계도</vt:lpstr>
      <vt:lpstr>메뉴 구성도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시스템운영-유지관리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시스템운영-데이터 조회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데이터관리-데이터분석</vt:lpstr>
      <vt:lpstr>PowerPoint 프레젠테이션</vt:lpstr>
      <vt:lpstr>PowerPoint 프레젠테이션</vt:lpstr>
      <vt:lpstr>PowerPoint 프레젠테이션</vt:lpstr>
      <vt:lpstr>데이터관리-데이터수집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데이터관리-데이터저장</vt:lpstr>
      <vt:lpstr>PowerPoint 프레젠테이션</vt:lpstr>
      <vt:lpstr>PowerPoint 프레젠테이션</vt:lpstr>
      <vt:lpstr>시스템관리-교량정보관리</vt:lpstr>
      <vt:lpstr>PowerPoint 프레젠테이션</vt:lpstr>
      <vt:lpstr>시스템관리-사용자관리</vt:lpstr>
      <vt:lpstr>PowerPoint 프레젠테이션</vt:lpstr>
      <vt:lpstr>시스템관리-노후감시정보관리</vt:lpstr>
      <vt:lpstr>PowerPoint 프레젠테이션</vt:lpstr>
      <vt:lpstr>시스템관리-화재감시정보관리</vt:lpstr>
      <vt:lpstr>PowerPoint 프레젠테이션</vt:lpstr>
      <vt:lpstr>시스템관리-충돌감시정보관리</vt:lpstr>
      <vt:lpstr>PowerPoint 프레젠테이션</vt:lpstr>
      <vt:lpstr>시스템관리-로그인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노후교량모니터링시스템</dc:title>
  <dc:creator>다인랩</dc:creator>
  <cp:lastModifiedBy>Jaehyuk Jang</cp:lastModifiedBy>
  <cp:revision>529</cp:revision>
  <cp:lastPrinted>2022-06-28T07:15:44Z</cp:lastPrinted>
  <dcterms:created xsi:type="dcterms:W3CDTF">2023-05-16T04:29:58Z</dcterms:created>
  <dcterms:modified xsi:type="dcterms:W3CDTF">2024-02-21T08:38:59Z</dcterms:modified>
</cp:coreProperties>
</file>