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403" r:id="rId2"/>
    <p:sldId id="419" r:id="rId3"/>
  </p:sldIdLst>
  <p:sldSz cx="12192000" cy="6858000"/>
  <p:notesSz cx="9918700" cy="67849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321" userDrawn="1">
          <p15:clr>
            <a:srgbClr val="A4A3A4"/>
          </p15:clr>
        </p15:guide>
        <p15:guide id="2" orient="horz" pos="2591" userDrawn="1">
          <p15:clr>
            <a:srgbClr val="A4A3A4"/>
          </p15:clr>
        </p15:guide>
        <p15:guide id="3" pos="484" userDrawn="1">
          <p15:clr>
            <a:srgbClr val="A4A3A4"/>
          </p15:clr>
        </p15:guide>
        <p15:guide id="4" orient="horz" pos="913" userDrawn="1">
          <p15:clr>
            <a:srgbClr val="A4A3A4"/>
          </p15:clr>
        </p15:guide>
        <p15:guide id="5" pos="1693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FF2121"/>
    <a:srgbClr val="FFC000"/>
    <a:srgbClr val="FFCCCC"/>
    <a:srgbClr val="0171BB"/>
    <a:srgbClr val="FFFFFF"/>
    <a:srgbClr val="FF0000"/>
    <a:srgbClr val="FFAA00"/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2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6" y="294"/>
      </p:cViewPr>
      <p:guideLst>
        <p:guide pos="5321"/>
        <p:guide orient="horz" pos="2591"/>
        <p:guide pos="484"/>
        <p:guide orient="horz" pos="913"/>
        <p:guide pos="1693"/>
        <p:guide orient="horz" pos="3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98103" cy="340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8302" y="1"/>
            <a:ext cx="4298103" cy="340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ABEE3-9179-4563-A4C0-641A85966D1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7725"/>
            <a:ext cx="4070350" cy="2290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1870" y="3265269"/>
            <a:ext cx="7934960" cy="2671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44549"/>
            <a:ext cx="4298103" cy="340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8302" y="6444549"/>
            <a:ext cx="4298103" cy="340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EEC5B-1A2F-430F-94D9-2C8BD084A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5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svg"/><Relationship Id="rId3" Type="http://schemas.openxmlformats.org/officeDocument/2006/relationships/tags" Target="../tags/tag3.xml"/><Relationship Id="rId21" Type="http://schemas.openxmlformats.org/officeDocument/2006/relationships/image" Target="../media/image11.png"/><Relationship Id="rId7" Type="http://schemas.openxmlformats.org/officeDocument/2006/relationships/tags" Target="../tags/tag7.xml"/><Relationship Id="rId12" Type="http://schemas.openxmlformats.org/officeDocument/2006/relationships/image" Target="../media/image2.sv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svg"/><Relationship Id="rId20" Type="http://schemas.openxmlformats.org/officeDocument/2006/relationships/image" Target="../media/image10.sv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24" Type="http://schemas.openxmlformats.org/officeDocument/2006/relationships/image" Target="../media/image14.sv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slideMaster" Target="../slideMasters/slideMaster1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svg"/><Relationship Id="rId22" Type="http://schemas.openxmlformats.org/officeDocument/2006/relationships/image" Target="../media/image12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4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8ECAE77-AB7E-A21E-AE48-FD2EB58B9AB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2331153"/>
              </p:ext>
            </p:extLst>
          </p:nvPr>
        </p:nvGraphicFramePr>
        <p:xfrm>
          <a:off x="264160" y="136525"/>
          <a:ext cx="11612885" cy="28073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701381">
                  <a:extLst>
                    <a:ext uri="{9D8B030D-6E8A-4147-A177-3AD203B41FA5}">
                      <a16:colId xmlns:a16="http://schemas.microsoft.com/office/drawing/2014/main" val="4145626927"/>
                    </a:ext>
                  </a:extLst>
                </a:gridCol>
                <a:gridCol w="1341937">
                  <a:extLst>
                    <a:ext uri="{9D8B030D-6E8A-4147-A177-3AD203B41FA5}">
                      <a16:colId xmlns:a16="http://schemas.microsoft.com/office/drawing/2014/main" val="3128284382"/>
                    </a:ext>
                  </a:extLst>
                </a:gridCol>
                <a:gridCol w="793708">
                  <a:extLst>
                    <a:ext uri="{9D8B030D-6E8A-4147-A177-3AD203B41FA5}">
                      <a16:colId xmlns:a16="http://schemas.microsoft.com/office/drawing/2014/main" val="1270086675"/>
                    </a:ext>
                  </a:extLst>
                </a:gridCol>
                <a:gridCol w="4074909">
                  <a:extLst>
                    <a:ext uri="{9D8B030D-6E8A-4147-A177-3AD203B41FA5}">
                      <a16:colId xmlns:a16="http://schemas.microsoft.com/office/drawing/2014/main" val="708659533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227301398"/>
                    </a:ext>
                  </a:extLst>
                </a:gridCol>
                <a:gridCol w="1423764">
                  <a:extLst>
                    <a:ext uri="{9D8B030D-6E8A-4147-A177-3AD203B41FA5}">
                      <a16:colId xmlns:a16="http://schemas.microsoft.com/office/drawing/2014/main" val="3745713975"/>
                    </a:ext>
                  </a:extLst>
                </a:gridCol>
                <a:gridCol w="1301025">
                  <a:extLst>
                    <a:ext uri="{9D8B030D-6E8A-4147-A177-3AD203B41FA5}">
                      <a16:colId xmlns:a16="http://schemas.microsoft.com/office/drawing/2014/main" val="2650162564"/>
                    </a:ext>
                  </a:extLst>
                </a:gridCol>
                <a:gridCol w="806055">
                  <a:extLst>
                    <a:ext uri="{9D8B030D-6E8A-4147-A177-3AD203B41FA5}">
                      <a16:colId xmlns:a16="http://schemas.microsoft.com/office/drawing/2014/main" val="1501361128"/>
                    </a:ext>
                  </a:extLst>
                </a:gridCol>
              </a:tblGrid>
              <a:tr h="2807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화면 </a:t>
                      </a:r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 marL="9600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명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업데이트</a:t>
                      </a:r>
                    </a:p>
                  </a:txBody>
                  <a:tcPr marL="9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번호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42615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FFA4142-44F7-6EF6-240E-EE0CBC794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599" y="166658"/>
            <a:ext cx="1275967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DCB0637-6814-6768-C195-6349F64F5E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4427" y="166658"/>
            <a:ext cx="4017123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페이지 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ABE2E-2B39-E101-B3FB-9D6A78944A1C}"/>
              </a:ext>
            </a:extLst>
          </p:cNvPr>
          <p:cNvSpPr/>
          <p:nvPr userDrawn="1"/>
        </p:nvSpPr>
        <p:spPr>
          <a:xfrm>
            <a:off x="264160" y="533911"/>
            <a:ext cx="8572995" cy="61875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날짜 개체 틀 24">
            <a:extLst>
              <a:ext uri="{FF2B5EF4-FFF2-40B4-BE49-F238E27FC236}">
                <a16:creationId xmlns:a16="http://schemas.microsoft.com/office/drawing/2014/main" id="{1446570D-6139-7B91-42DB-87696436E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95295" y="178933"/>
            <a:ext cx="1314835" cy="191801"/>
          </a:xfrm>
        </p:spPr>
        <p:txBody>
          <a:bodyPr/>
          <a:lstStyle>
            <a:lvl1pPr algn="ctr">
              <a:defRPr sz="1000"/>
            </a:lvl1pPr>
          </a:lstStyle>
          <a:p>
            <a:fld id="{FDFA8952-F175-493D-BFB3-D0B694125C1F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9E4AE256-3AA0-F547-BF25-B573565EF4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28269" y="178932"/>
            <a:ext cx="748776" cy="191801"/>
          </a:xfrm>
        </p:spPr>
        <p:txBody>
          <a:bodyPr/>
          <a:lstStyle>
            <a:lvl1pPr algn="ctr">
              <a:defRPr sz="1000"/>
            </a:lvl1pPr>
          </a:lstStyle>
          <a:p>
            <a:fld id="{5A26B1E4-BEAB-4090-A65B-CA4C38B866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D72E2E-7D14-96C8-4199-82C89326945E}"/>
              </a:ext>
            </a:extLst>
          </p:cNvPr>
          <p:cNvGrpSpPr/>
          <p:nvPr userDrawn="1"/>
        </p:nvGrpSpPr>
        <p:grpSpPr>
          <a:xfrm>
            <a:off x="264416" y="539193"/>
            <a:ext cx="8562072" cy="3612124"/>
            <a:chOff x="-523401" y="4748732"/>
            <a:chExt cx="6421554" cy="361212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294F21-4C51-31D1-D430-EA46A668A3A4}"/>
                </a:ext>
              </a:extLst>
            </p:cNvPr>
            <p:cNvSpPr/>
            <p:nvPr/>
          </p:nvSpPr>
          <p:spPr>
            <a:xfrm>
              <a:off x="-523401" y="4748732"/>
              <a:ext cx="6421554" cy="361212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279BD9-E11B-AF14-D2F4-EC7D8148C8E1}"/>
                </a:ext>
              </a:extLst>
            </p:cNvPr>
            <p:cNvSpPr/>
            <p:nvPr/>
          </p:nvSpPr>
          <p:spPr>
            <a:xfrm>
              <a:off x="-523401" y="4748732"/>
              <a:ext cx="18000" cy="3612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D4020B98-D217-8686-EAF5-A18D6C134CEE}"/>
                </a:ext>
              </a:extLst>
            </p:cNvPr>
            <p:cNvSpPr/>
            <p:nvPr/>
          </p:nvSpPr>
          <p:spPr>
            <a:xfrm flipH="1" flipV="1">
              <a:off x="-505401" y="4814571"/>
              <a:ext cx="148614" cy="341709"/>
            </a:xfrm>
            <a:custGeom>
              <a:avLst/>
              <a:gdLst>
                <a:gd name="connsiteX0" fmla="*/ 144428 w 148614"/>
                <a:gd name="connsiteY0" fmla="*/ 592366 h 592366"/>
                <a:gd name="connsiteX1" fmla="*/ 148614 w 148614"/>
                <a:gd name="connsiteY1" fmla="*/ 592366 h 592366"/>
                <a:gd name="connsiteX2" fmla="*/ 148614 w 148614"/>
                <a:gd name="connsiteY2" fmla="*/ 464175 h 592366"/>
                <a:gd name="connsiteX3" fmla="*/ 148614 w 148614"/>
                <a:gd name="connsiteY3" fmla="*/ 435433 h 592366"/>
                <a:gd name="connsiteX4" fmla="*/ 148614 w 148614"/>
                <a:gd name="connsiteY4" fmla="*/ 156933 h 592366"/>
                <a:gd name="connsiteX5" fmla="*/ 148614 w 148614"/>
                <a:gd name="connsiteY5" fmla="*/ 128191 h 592366"/>
                <a:gd name="connsiteX6" fmla="*/ 148614 w 148614"/>
                <a:gd name="connsiteY6" fmla="*/ 0 h 592366"/>
                <a:gd name="connsiteX7" fmla="*/ 144428 w 148614"/>
                <a:gd name="connsiteY7" fmla="*/ 0 h 592366"/>
                <a:gd name="connsiteX8" fmla="*/ 132041 w 148614"/>
                <a:gd name="connsiteY8" fmla="*/ 68443 h 592366"/>
                <a:gd name="connsiteX9" fmla="*/ 101132 w 148614"/>
                <a:gd name="connsiteY9" fmla="*/ 125275 h 592366"/>
                <a:gd name="connsiteX10" fmla="*/ 69899 w 148614"/>
                <a:gd name="connsiteY10" fmla="*/ 156933 h 592366"/>
                <a:gd name="connsiteX11" fmla="*/ 70376 w 148614"/>
                <a:gd name="connsiteY11" fmla="*/ 156933 h 592366"/>
                <a:gd name="connsiteX12" fmla="*/ 43528 w 148614"/>
                <a:gd name="connsiteY12" fmla="*/ 177395 h 592366"/>
                <a:gd name="connsiteX13" fmla="*/ 0 w 148614"/>
                <a:gd name="connsiteY13" fmla="*/ 296183 h 592366"/>
                <a:gd name="connsiteX14" fmla="*/ 43528 w 148614"/>
                <a:gd name="connsiteY14" fmla="*/ 414971 h 592366"/>
                <a:gd name="connsiteX15" fmla="*/ 70376 w 148614"/>
                <a:gd name="connsiteY15" fmla="*/ 435433 h 592366"/>
                <a:gd name="connsiteX16" fmla="*/ 69899 w 148614"/>
                <a:gd name="connsiteY16" fmla="*/ 435433 h 592366"/>
                <a:gd name="connsiteX17" fmla="*/ 101132 w 148614"/>
                <a:gd name="connsiteY17" fmla="*/ 467092 h 592366"/>
                <a:gd name="connsiteX18" fmla="*/ 132041 w 148614"/>
                <a:gd name="connsiteY18" fmla="*/ 523924 h 59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614" h="592366">
                  <a:moveTo>
                    <a:pt x="144428" y="592366"/>
                  </a:moveTo>
                  <a:lnTo>
                    <a:pt x="148614" y="592366"/>
                  </a:lnTo>
                  <a:lnTo>
                    <a:pt x="148614" y="464175"/>
                  </a:lnTo>
                  <a:lnTo>
                    <a:pt x="148614" y="435433"/>
                  </a:lnTo>
                  <a:lnTo>
                    <a:pt x="148614" y="156933"/>
                  </a:lnTo>
                  <a:lnTo>
                    <a:pt x="148614" y="128191"/>
                  </a:lnTo>
                  <a:lnTo>
                    <a:pt x="148614" y="0"/>
                  </a:lnTo>
                  <a:lnTo>
                    <a:pt x="144428" y="0"/>
                  </a:lnTo>
                  <a:lnTo>
                    <a:pt x="132041" y="68443"/>
                  </a:lnTo>
                  <a:cubicBezTo>
                    <a:pt x="124208" y="89101"/>
                    <a:pt x="113750" y="108219"/>
                    <a:pt x="101132" y="125275"/>
                  </a:cubicBezTo>
                  <a:lnTo>
                    <a:pt x="69899" y="156933"/>
                  </a:lnTo>
                  <a:lnTo>
                    <a:pt x="70376" y="156933"/>
                  </a:lnTo>
                  <a:lnTo>
                    <a:pt x="43528" y="177395"/>
                  </a:lnTo>
                  <a:cubicBezTo>
                    <a:pt x="16634" y="207796"/>
                    <a:pt x="0" y="249794"/>
                    <a:pt x="0" y="296183"/>
                  </a:cubicBezTo>
                  <a:cubicBezTo>
                    <a:pt x="0" y="342573"/>
                    <a:pt x="16634" y="384571"/>
                    <a:pt x="43528" y="414971"/>
                  </a:cubicBezTo>
                  <a:lnTo>
                    <a:pt x="70376" y="435433"/>
                  </a:lnTo>
                  <a:lnTo>
                    <a:pt x="69899" y="435433"/>
                  </a:lnTo>
                  <a:lnTo>
                    <a:pt x="101132" y="467092"/>
                  </a:lnTo>
                  <a:cubicBezTo>
                    <a:pt x="113750" y="484148"/>
                    <a:pt x="124208" y="503265"/>
                    <a:pt x="132041" y="52392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A8E4103B-291A-1CD8-3837-60804403882D}"/>
                </a:ext>
              </a:extLst>
            </p:cNvPr>
            <p:cNvSpPr/>
            <p:nvPr/>
          </p:nvSpPr>
          <p:spPr>
            <a:xfrm rot="5400000">
              <a:off x="-475596" y="4946866"/>
              <a:ext cx="89458" cy="771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33" name="그래픽 32">
            <a:extLst>
              <a:ext uri="{FF2B5EF4-FFF2-40B4-BE49-F238E27FC236}">
                <a16:creationId xmlns:a16="http://schemas.microsoft.com/office/drawing/2014/main" id="{C23EDD7D-234C-8C99-3134-1EFD2F6306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b="31722"/>
          <a:stretch/>
        </p:blipFill>
        <p:spPr>
          <a:xfrm>
            <a:off x="293061" y="1085115"/>
            <a:ext cx="8537372" cy="2073005"/>
          </a:xfrm>
          <a:prstGeom prst="rect">
            <a:avLst/>
          </a:prstGeom>
        </p:spPr>
      </p:pic>
      <p:sp>
        <p:nvSpPr>
          <p:cNvPr id="37" name="Text Box" descr="&lt;Tags&gt;&lt;SMARTRESIZEANCHORS&gt;Absolute,None,Absolute,Absolute&lt;/SMARTRESIZEANCHORS&gt;&lt;/Tags&gt;">
            <a:extLst>
              <a:ext uri="{FF2B5EF4-FFF2-40B4-BE49-F238E27FC236}">
                <a16:creationId xmlns:a16="http://schemas.microsoft.com/office/drawing/2014/main" id="{813038EB-40D5-810A-3619-5CF4EE2F21B8}"/>
              </a:ext>
            </a:extLst>
          </p:cNvPr>
          <p:cNvSpPr/>
          <p:nvPr userDrawn="1"/>
        </p:nvSpPr>
        <p:spPr>
          <a:xfrm>
            <a:off x="846827" y="1090306"/>
            <a:ext cx="1135077" cy="19411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rgbClr val="333333"/>
                </a:solidFill>
                <a:latin typeface="+mn-ea"/>
                <a:cs typeface="Segoe UI" panose="020B0502040204020203" pitchFamily="34" charset="0"/>
              </a:rPr>
              <a:t>본사</a:t>
            </a:r>
            <a:endParaRPr lang="en-US" altLang="ko-KR" sz="800">
              <a:solidFill>
                <a:srgbClr val="333333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8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4B4257B5-261B-F481-1687-340F6C245A3B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 flipH="1">
            <a:off x="1886495" y="1177962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0400" tIns="50400" rIns="50400" bIns="5040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D844E9A-A70D-840C-1D02-03764815A05D}"/>
              </a:ext>
            </a:extLst>
          </p:cNvPr>
          <p:cNvCxnSpPr>
            <a:cxnSpLocks/>
          </p:cNvCxnSpPr>
          <p:nvPr userDrawn="1"/>
        </p:nvCxnSpPr>
        <p:spPr>
          <a:xfrm flipH="1">
            <a:off x="292361" y="1071563"/>
            <a:ext cx="853839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3E4890EF-FB6C-6523-B3E9-03072384F1E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105404" y="1090308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지사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1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658ED087-D19B-9C08-ED4B-C7A0886D28FE}"/>
              </a:ext>
            </a:extLst>
          </p:cNvPr>
          <p:cNvSpPr>
            <a:spLocks noChangeAspect="1"/>
          </p:cNvSpPr>
          <p:nvPr userDrawn="1">
            <p:custDataLst>
              <p:tags r:id="rId3"/>
            </p:custDataLst>
          </p:nvPr>
        </p:nvSpPr>
        <p:spPr bwMode="auto">
          <a:xfrm flipH="1">
            <a:off x="3145072" y="1177964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2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5B95C67-9115-9B30-7AF6-147AD1D5B568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3351738" y="1090302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서비스 종류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3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641F5047-8678-30F3-FE5F-7883B0FE628F}"/>
              </a:ext>
            </a:extLst>
          </p:cNvPr>
          <p:cNvSpPr>
            <a:spLocks noChangeAspect="1"/>
          </p:cNvSpPr>
          <p:nvPr userDrawn="1">
            <p:custDataLst>
              <p:tags r:id="rId5"/>
            </p:custDataLst>
          </p:nvPr>
        </p:nvSpPr>
        <p:spPr bwMode="auto">
          <a:xfrm flipH="1">
            <a:off x="4391405" y="1177957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4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FA3C61DE-42DE-9FD1-1E41-D983CCD627D8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4598071" y="1093037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디바이스 종류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5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7CB601EA-59A7-97AF-D20F-95A46928A3E4}"/>
              </a:ext>
            </a:extLst>
          </p:cNvPr>
          <p:cNvSpPr>
            <a:spLocks noChangeAspect="1"/>
          </p:cNvSpPr>
          <p:nvPr userDrawn="1">
            <p:custDataLst>
              <p:tags r:id="rId7"/>
            </p:custDataLst>
          </p:nvPr>
        </p:nvSpPr>
        <p:spPr bwMode="auto">
          <a:xfrm flipH="1">
            <a:off x="5637739" y="1180004"/>
            <a:ext cx="53104" cy="2017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6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2B16B809-BC85-F63C-1131-E043EB526178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5854256" y="1090306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센서 종류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7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B17EF0B-0D02-BAB3-BEC1-8BC2F5BA5CDC}"/>
              </a:ext>
            </a:extLst>
          </p:cNvPr>
          <p:cNvSpPr>
            <a:spLocks noChangeAspect="1"/>
          </p:cNvSpPr>
          <p:nvPr userDrawn="1">
            <p:custDataLst>
              <p:tags r:id="rId9"/>
            </p:custDataLst>
          </p:nvPr>
        </p:nvSpPr>
        <p:spPr bwMode="auto">
          <a:xfrm flipH="1">
            <a:off x="6893923" y="1177962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5AD5D7E-9AD0-3F17-54C6-34836857FF69}"/>
              </a:ext>
            </a:extLst>
          </p:cNvPr>
          <p:cNvSpPr txBox="1"/>
          <p:nvPr userDrawn="1"/>
        </p:nvSpPr>
        <p:spPr>
          <a:xfrm>
            <a:off x="5930901" y="844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800"/>
          </a:p>
        </p:txBody>
      </p:sp>
      <p:pic>
        <p:nvPicPr>
          <p:cNvPr id="127" name="그래픽 126">
            <a:extLst>
              <a:ext uri="{FF2B5EF4-FFF2-40B4-BE49-F238E27FC236}">
                <a16:creationId xmlns:a16="http://schemas.microsoft.com/office/drawing/2014/main" id="{933D5FC9-61F1-876B-149E-D1B4C4F021E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0951" y="3228237"/>
            <a:ext cx="3945295" cy="847680"/>
          </a:xfrm>
          <a:prstGeom prst="rect">
            <a:avLst/>
          </a:prstGeom>
        </p:spPr>
      </p:pic>
      <p:graphicFrame>
        <p:nvGraphicFramePr>
          <p:cNvPr id="130" name="표 398">
            <a:extLst>
              <a:ext uri="{FF2B5EF4-FFF2-40B4-BE49-F238E27FC236}">
                <a16:creationId xmlns:a16="http://schemas.microsoft.com/office/drawing/2014/main" id="{840B14FF-E684-C980-86A1-AF34B9AECB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09140031"/>
              </p:ext>
            </p:extLst>
          </p:nvPr>
        </p:nvGraphicFramePr>
        <p:xfrm>
          <a:off x="4333744" y="3228237"/>
          <a:ext cx="4439189" cy="847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39189">
                  <a:extLst>
                    <a:ext uri="{9D8B030D-6E8A-4147-A177-3AD203B41FA5}">
                      <a16:colId xmlns:a16="http://schemas.microsoft.com/office/drawing/2014/main" val="1737530416"/>
                    </a:ext>
                  </a:extLst>
                </a:gridCol>
              </a:tblGrid>
              <a:tr h="157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실시간 수집 </a:t>
                      </a:r>
                      <a:r>
                        <a:rPr lang="en-US" altLang="ko-KR" sz="800"/>
                        <a:t>/ </a:t>
                      </a:r>
                      <a:r>
                        <a:rPr lang="ko-KR" altLang="en-US" sz="800"/>
                        <a:t>제어 로그</a:t>
                      </a:r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43699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transaction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수신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238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task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제어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65774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transaction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수신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815695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task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제어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28702"/>
                  </a:ext>
                </a:extLst>
              </a:tr>
            </a:tbl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6F11AC4F-BD66-CBA1-51E6-FF4FCB550061}"/>
              </a:ext>
            </a:extLst>
          </p:cNvPr>
          <p:cNvSpPr txBox="1"/>
          <p:nvPr userDrawn="1"/>
        </p:nvSpPr>
        <p:spPr>
          <a:xfrm>
            <a:off x="7894640" y="1106129"/>
            <a:ext cx="909349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600">
                <a:solidFill>
                  <a:srgbClr val="222222"/>
                </a:solidFill>
                <a:latin typeface="+mn-ea"/>
                <a:ea typeface="+mn-ea"/>
              </a:rPr>
              <a:t>※ 0</a:t>
            </a:r>
            <a:r>
              <a:rPr lang="ko-KR" altLang="en-US" sz="600">
                <a:solidFill>
                  <a:srgbClr val="222222"/>
                </a:solidFill>
                <a:latin typeface="+mn-ea"/>
                <a:ea typeface="+mn-ea"/>
              </a:rPr>
              <a:t>시 </a:t>
            </a:r>
            <a:r>
              <a:rPr lang="en-US" altLang="ko-KR" sz="600">
                <a:solidFill>
                  <a:srgbClr val="222222"/>
                </a:solidFill>
                <a:latin typeface="+mn-ea"/>
                <a:ea typeface="+mn-ea"/>
              </a:rPr>
              <a:t>~ </a:t>
            </a:r>
            <a:r>
              <a:rPr lang="ko-KR" altLang="en-US" sz="600">
                <a:solidFill>
                  <a:srgbClr val="222222"/>
                </a:solidFill>
                <a:latin typeface="+mn-ea"/>
                <a:ea typeface="+mn-ea"/>
              </a:rPr>
              <a:t>현재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BFD073D-5313-F09E-E38D-ED06EB53B149}"/>
              </a:ext>
            </a:extLst>
          </p:cNvPr>
          <p:cNvSpPr txBox="1"/>
          <p:nvPr userDrawn="1"/>
        </p:nvSpPr>
        <p:spPr>
          <a:xfrm>
            <a:off x="7252946" y="3008513"/>
            <a:ext cx="1519989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>
                <a:solidFill>
                  <a:srgbClr val="222222"/>
                </a:solidFill>
                <a:latin typeface="+mn-ea"/>
                <a:ea typeface="+mn-ea"/>
              </a:rPr>
              <a:t>2022-06-20(</a:t>
            </a:r>
            <a:r>
              <a:rPr lang="ko-KR" altLang="en-US" sz="800">
                <a:solidFill>
                  <a:srgbClr val="222222"/>
                </a:solidFill>
                <a:latin typeface="+mn-ea"/>
                <a:ea typeface="+mn-ea"/>
              </a:rPr>
              <a:t>월</a:t>
            </a:r>
            <a:r>
              <a:rPr lang="en-US" altLang="ko-KR" sz="800">
                <a:solidFill>
                  <a:srgbClr val="222222"/>
                </a:solidFill>
                <a:latin typeface="+mn-ea"/>
                <a:ea typeface="+mn-ea"/>
              </a:rPr>
              <a:t>) 15:00:00</a:t>
            </a:r>
            <a:endParaRPr lang="ko-KR" altLang="en-US" sz="1800">
              <a:latin typeface="+mn-ea"/>
              <a:ea typeface="+mn-ea"/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A570F64-9C18-4920-33C4-9115D863A448}"/>
              </a:ext>
            </a:extLst>
          </p:cNvPr>
          <p:cNvCxnSpPr/>
          <p:nvPr userDrawn="1"/>
        </p:nvCxnSpPr>
        <p:spPr>
          <a:xfrm>
            <a:off x="3797300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542E27CE-6EB8-AB30-753B-A57E6474F8CF}"/>
              </a:ext>
            </a:extLst>
          </p:cNvPr>
          <p:cNvCxnSpPr/>
          <p:nvPr userDrawn="1"/>
        </p:nvCxnSpPr>
        <p:spPr>
          <a:xfrm>
            <a:off x="7175500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9B6C07EE-E0EC-1D9E-3E68-E1288FEFC3F2}"/>
              </a:ext>
            </a:extLst>
          </p:cNvPr>
          <p:cNvSpPr/>
          <p:nvPr userDrawn="1"/>
        </p:nvSpPr>
        <p:spPr>
          <a:xfrm>
            <a:off x="2331630" y="692345"/>
            <a:ext cx="224980" cy="250478"/>
          </a:xfrm>
          <a:custGeom>
            <a:avLst/>
            <a:gdLst>
              <a:gd name="connsiteX0" fmla="*/ 86940 w 168735"/>
              <a:gd name="connsiteY0" fmla="*/ 21150 h 250478"/>
              <a:gd name="connsiteX1" fmla="*/ 122225 w 168735"/>
              <a:gd name="connsiteY1" fmla="*/ 6535 h 250478"/>
              <a:gd name="connsiteX2" fmla="*/ 127040 w 168735"/>
              <a:gd name="connsiteY2" fmla="*/ 23325 h 250478"/>
              <a:gd name="connsiteX3" fmla="*/ 127040 w 168735"/>
              <a:gd name="connsiteY3" fmla="*/ 23325 h 250478"/>
              <a:gd name="connsiteX4" fmla="*/ 122226 w 168735"/>
              <a:gd name="connsiteY4" fmla="*/ 6535 h 250478"/>
              <a:gd name="connsiteX5" fmla="*/ 168724 w 168735"/>
              <a:gd name="connsiteY5" fmla="*/ 1 h 250478"/>
              <a:gd name="connsiteX6" fmla="*/ 168724 w 168735"/>
              <a:gd name="connsiteY6" fmla="*/ 47285 h 250478"/>
              <a:gd name="connsiteX7" fmla="*/ 168724 w 168735"/>
              <a:gd name="connsiteY7" fmla="*/ 47285 h 250478"/>
              <a:gd name="connsiteX8" fmla="*/ 168724 w 168735"/>
              <a:gd name="connsiteY8" fmla="*/ 54184 h 250478"/>
              <a:gd name="connsiteX9" fmla="*/ 168736 w 168735"/>
              <a:gd name="connsiteY9" fmla="*/ 54184 h 250478"/>
              <a:gd name="connsiteX10" fmla="*/ 168736 w 168735"/>
              <a:gd name="connsiteY10" fmla="*/ 86276 h 250478"/>
              <a:gd name="connsiteX11" fmla="*/ 168736 w 168735"/>
              <a:gd name="connsiteY11" fmla="*/ 86276 h 250478"/>
              <a:gd name="connsiteX12" fmla="*/ 168736 w 168735"/>
              <a:gd name="connsiteY12" fmla="*/ 94809 h 250478"/>
              <a:gd name="connsiteX13" fmla="*/ 94630 w 168735"/>
              <a:gd name="connsiteY13" fmla="*/ 168930 h 250478"/>
              <a:gd name="connsiteX14" fmla="*/ 103817 w 168735"/>
              <a:gd name="connsiteY14" fmla="*/ 204662 h 250478"/>
              <a:gd name="connsiteX15" fmla="*/ 96321 w 168735"/>
              <a:gd name="connsiteY15" fmla="*/ 208817 h 250478"/>
              <a:gd name="connsiteX16" fmla="*/ 73075 w 168735"/>
              <a:gd name="connsiteY16" fmla="*/ 221706 h 250478"/>
              <a:gd name="connsiteX17" fmla="*/ 73075 w 168735"/>
              <a:gd name="connsiteY17" fmla="*/ 221713 h 250478"/>
              <a:gd name="connsiteX18" fmla="*/ 62030 w 168735"/>
              <a:gd name="connsiteY18" fmla="*/ 227835 h 250478"/>
              <a:gd name="connsiteX19" fmla="*/ 21184 w 168735"/>
              <a:gd name="connsiteY19" fmla="*/ 250479 h 250478"/>
              <a:gd name="connsiteX20" fmla="*/ 86940 w 168735"/>
              <a:gd name="connsiteY20" fmla="*/ 21150 h 250478"/>
              <a:gd name="connsiteX21" fmla="*/ 140440 w 168735"/>
              <a:gd name="connsiteY21" fmla="*/ 70015 h 250478"/>
              <a:gd name="connsiteX22" fmla="*/ 138737 w 168735"/>
              <a:gd name="connsiteY22" fmla="*/ 64060 h 250478"/>
              <a:gd name="connsiteX23" fmla="*/ 138737 w 168735"/>
              <a:gd name="connsiteY23" fmla="*/ 64060 h 25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8735" h="250478">
                <a:moveTo>
                  <a:pt x="86940" y="21150"/>
                </a:moveTo>
                <a:cubicBezTo>
                  <a:pt x="98088" y="14911"/>
                  <a:pt x="109930" y="10006"/>
                  <a:pt x="122225" y="6535"/>
                </a:cubicBezTo>
                <a:lnTo>
                  <a:pt x="127040" y="23325"/>
                </a:lnTo>
                <a:lnTo>
                  <a:pt x="127040" y="23325"/>
                </a:lnTo>
                <a:lnTo>
                  <a:pt x="122226" y="6535"/>
                </a:lnTo>
                <a:cubicBezTo>
                  <a:pt x="137339" y="2172"/>
                  <a:pt x="152994" y="-28"/>
                  <a:pt x="168724" y="1"/>
                </a:cubicBezTo>
                <a:lnTo>
                  <a:pt x="168724" y="47285"/>
                </a:lnTo>
                <a:lnTo>
                  <a:pt x="168724" y="47285"/>
                </a:lnTo>
                <a:lnTo>
                  <a:pt x="168724" y="54184"/>
                </a:lnTo>
                <a:lnTo>
                  <a:pt x="168736" y="54184"/>
                </a:lnTo>
                <a:lnTo>
                  <a:pt x="168736" y="86276"/>
                </a:lnTo>
                <a:lnTo>
                  <a:pt x="168736" y="86276"/>
                </a:lnTo>
                <a:lnTo>
                  <a:pt x="168736" y="94809"/>
                </a:lnTo>
                <a:cubicBezTo>
                  <a:pt x="127805" y="94813"/>
                  <a:pt x="94626" y="127999"/>
                  <a:pt x="94630" y="168930"/>
                </a:cubicBezTo>
                <a:cubicBezTo>
                  <a:pt x="94632" y="181425"/>
                  <a:pt x="97792" y="193716"/>
                  <a:pt x="103817" y="204662"/>
                </a:cubicBezTo>
                <a:lnTo>
                  <a:pt x="96321" y="208817"/>
                </a:lnTo>
                <a:lnTo>
                  <a:pt x="73075" y="221706"/>
                </a:lnTo>
                <a:lnTo>
                  <a:pt x="73075" y="221713"/>
                </a:lnTo>
                <a:lnTo>
                  <a:pt x="62030" y="227835"/>
                </a:lnTo>
                <a:lnTo>
                  <a:pt x="21184" y="250479"/>
                </a:lnTo>
                <a:cubicBezTo>
                  <a:pt x="-23987" y="168994"/>
                  <a:pt x="5455" y="66320"/>
                  <a:pt x="86940" y="21150"/>
                </a:cubicBezTo>
                <a:close/>
                <a:moveTo>
                  <a:pt x="140440" y="70015"/>
                </a:moveTo>
                <a:lnTo>
                  <a:pt x="138737" y="64060"/>
                </a:lnTo>
                <a:lnTo>
                  <a:pt x="138737" y="64060"/>
                </a:lnTo>
                <a:close/>
              </a:path>
            </a:pathLst>
          </a:custGeom>
          <a:solidFill>
            <a:srgbClr val="FFAA00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AE7FC358-C43C-EDF4-2B86-77F5C7484230}"/>
              </a:ext>
            </a:extLst>
          </p:cNvPr>
          <p:cNvSpPr/>
          <p:nvPr userDrawn="1"/>
        </p:nvSpPr>
        <p:spPr>
          <a:xfrm>
            <a:off x="2359873" y="692342"/>
            <a:ext cx="421647" cy="337418"/>
          </a:xfrm>
          <a:custGeom>
            <a:avLst/>
            <a:gdLst>
              <a:gd name="connsiteX0" fmla="*/ 147727 w 316235"/>
              <a:gd name="connsiteY0" fmla="*/ 337419 h 337418"/>
              <a:gd name="connsiteX1" fmla="*/ 2968 w 316235"/>
              <a:gd name="connsiteY1" fmla="*/ 255582 h 337418"/>
              <a:gd name="connsiteX2" fmla="*/ 25 w 316235"/>
              <a:gd name="connsiteY2" fmla="*/ 250482 h 337418"/>
              <a:gd name="connsiteX3" fmla="*/ 21540 w 316235"/>
              <a:gd name="connsiteY3" fmla="*/ 238557 h 337418"/>
              <a:gd name="connsiteX4" fmla="*/ 47443 w 316235"/>
              <a:gd name="connsiteY4" fmla="*/ 224197 h 337418"/>
              <a:gd name="connsiteX5" fmla="*/ 47443 w 316235"/>
              <a:gd name="connsiteY5" fmla="*/ 224189 h 337418"/>
              <a:gd name="connsiteX6" fmla="*/ 62046 w 316235"/>
              <a:gd name="connsiteY6" fmla="*/ 216095 h 337418"/>
              <a:gd name="connsiteX7" fmla="*/ 82662 w 316235"/>
              <a:gd name="connsiteY7" fmla="*/ 204666 h 337418"/>
              <a:gd name="connsiteX8" fmla="*/ 183269 w 316235"/>
              <a:gd name="connsiteY8" fmla="*/ 233874 h 337418"/>
              <a:gd name="connsiteX9" fmla="*/ 209829 w 316235"/>
              <a:gd name="connsiteY9" fmla="*/ 209105 h 337418"/>
              <a:gd name="connsiteX10" fmla="*/ 209829 w 316235"/>
              <a:gd name="connsiteY10" fmla="*/ 209105 h 337418"/>
              <a:gd name="connsiteX11" fmla="*/ 187804 w 316235"/>
              <a:gd name="connsiteY11" fmla="*/ 106668 h 337418"/>
              <a:gd name="connsiteX12" fmla="*/ 147580 w 316235"/>
              <a:gd name="connsiteY12" fmla="*/ 94809 h 337418"/>
              <a:gd name="connsiteX13" fmla="*/ 147580 w 316235"/>
              <a:gd name="connsiteY13" fmla="*/ 66041 h 337418"/>
              <a:gd name="connsiteX14" fmla="*/ 147580 w 316235"/>
              <a:gd name="connsiteY14" fmla="*/ 66041 h 337418"/>
              <a:gd name="connsiteX15" fmla="*/ 147580 w 316235"/>
              <a:gd name="connsiteY15" fmla="*/ 59859 h 337418"/>
              <a:gd name="connsiteX16" fmla="*/ 147567 w 316235"/>
              <a:gd name="connsiteY16" fmla="*/ 59859 h 337418"/>
              <a:gd name="connsiteX17" fmla="*/ 147567 w 316235"/>
              <a:gd name="connsiteY17" fmla="*/ 17470 h 337418"/>
              <a:gd name="connsiteX18" fmla="*/ 147567 w 316235"/>
              <a:gd name="connsiteY18" fmla="*/ 17470 h 337418"/>
              <a:gd name="connsiteX19" fmla="*/ 147567 w 316235"/>
              <a:gd name="connsiteY19" fmla="*/ 1 h 337418"/>
              <a:gd name="connsiteX20" fmla="*/ 316261 w 316235"/>
              <a:gd name="connsiteY20" fmla="*/ 168697 h 337418"/>
              <a:gd name="connsiteX21" fmla="*/ 289045 w 316235"/>
              <a:gd name="connsiteY21" fmla="*/ 260574 h 337418"/>
              <a:gd name="connsiteX22" fmla="*/ 274398 w 316235"/>
              <a:gd name="connsiteY22" fmla="*/ 251062 h 337418"/>
              <a:gd name="connsiteX23" fmla="*/ 274398 w 316235"/>
              <a:gd name="connsiteY23" fmla="*/ 251062 h 337418"/>
              <a:gd name="connsiteX24" fmla="*/ 289046 w 316235"/>
              <a:gd name="connsiteY24" fmla="*/ 260574 h 337418"/>
              <a:gd name="connsiteX25" fmla="*/ 234451 w 316235"/>
              <a:gd name="connsiteY25" fmla="*/ 313296 h 337418"/>
              <a:gd name="connsiteX26" fmla="*/ 147737 w 316235"/>
              <a:gd name="connsiteY26" fmla="*/ 337416 h 337418"/>
              <a:gd name="connsiteX27" fmla="*/ 233659 w 316235"/>
              <a:gd name="connsiteY27" fmla="*/ 224584 h 337418"/>
              <a:gd name="connsiteX28" fmla="*/ 239292 w 316235"/>
              <a:gd name="connsiteY28" fmla="*/ 228243 h 337418"/>
              <a:gd name="connsiteX29" fmla="*/ 239292 w 316235"/>
              <a:gd name="connsiteY29" fmla="*/ 228243 h 337418"/>
              <a:gd name="connsiteX30" fmla="*/ 233659 w 316235"/>
              <a:gd name="connsiteY30" fmla="*/ 224585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6235" h="337418">
                <a:moveTo>
                  <a:pt x="147727" y="337419"/>
                </a:moveTo>
                <a:cubicBezTo>
                  <a:pt x="88443" y="337484"/>
                  <a:pt x="33480" y="306412"/>
                  <a:pt x="2968" y="255582"/>
                </a:cubicBezTo>
                <a:cubicBezTo>
                  <a:pt x="1625" y="253344"/>
                  <a:pt x="1289" y="252763"/>
                  <a:pt x="25" y="250482"/>
                </a:cubicBezTo>
                <a:lnTo>
                  <a:pt x="21540" y="238557"/>
                </a:lnTo>
                <a:lnTo>
                  <a:pt x="47443" y="224197"/>
                </a:lnTo>
                <a:lnTo>
                  <a:pt x="47443" y="224189"/>
                </a:lnTo>
                <a:lnTo>
                  <a:pt x="62046" y="216095"/>
                </a:lnTo>
                <a:lnTo>
                  <a:pt x="82662" y="204666"/>
                </a:lnTo>
                <a:cubicBezTo>
                  <a:pt x="102378" y="240513"/>
                  <a:pt x="147421" y="253590"/>
                  <a:pt x="183269" y="233874"/>
                </a:cubicBezTo>
                <a:cubicBezTo>
                  <a:pt x="194040" y="227950"/>
                  <a:pt x="203168" y="219438"/>
                  <a:pt x="209829" y="209105"/>
                </a:cubicBezTo>
                <a:lnTo>
                  <a:pt x="209829" y="209105"/>
                </a:lnTo>
                <a:cubicBezTo>
                  <a:pt x="232034" y="174735"/>
                  <a:pt x="222174" y="128872"/>
                  <a:pt x="187804" y="106668"/>
                </a:cubicBezTo>
                <a:cubicBezTo>
                  <a:pt x="175817" y="98924"/>
                  <a:pt x="161850" y="94806"/>
                  <a:pt x="147580" y="94809"/>
                </a:cubicBezTo>
                <a:lnTo>
                  <a:pt x="147580" y="66041"/>
                </a:lnTo>
                <a:lnTo>
                  <a:pt x="147580" y="66041"/>
                </a:lnTo>
                <a:lnTo>
                  <a:pt x="147580" y="59859"/>
                </a:lnTo>
                <a:lnTo>
                  <a:pt x="147567" y="59859"/>
                </a:lnTo>
                <a:lnTo>
                  <a:pt x="147567" y="17470"/>
                </a:lnTo>
                <a:lnTo>
                  <a:pt x="147567" y="17470"/>
                </a:lnTo>
                <a:lnTo>
                  <a:pt x="147567" y="1"/>
                </a:lnTo>
                <a:cubicBezTo>
                  <a:pt x="240732" y="1"/>
                  <a:pt x="316261" y="75530"/>
                  <a:pt x="316261" y="168697"/>
                </a:cubicBezTo>
                <a:cubicBezTo>
                  <a:pt x="316261" y="203261"/>
                  <a:pt x="307871" y="231586"/>
                  <a:pt x="289045" y="260574"/>
                </a:cubicBezTo>
                <a:lnTo>
                  <a:pt x="274398" y="251062"/>
                </a:lnTo>
                <a:lnTo>
                  <a:pt x="274398" y="251062"/>
                </a:lnTo>
                <a:lnTo>
                  <a:pt x="289046" y="260574"/>
                </a:lnTo>
                <a:cubicBezTo>
                  <a:pt x="275250" y="282200"/>
                  <a:pt x="256544" y="300263"/>
                  <a:pt x="234451" y="313296"/>
                </a:cubicBezTo>
                <a:cubicBezTo>
                  <a:pt x="208280" y="329079"/>
                  <a:pt x="178298" y="337419"/>
                  <a:pt x="147737" y="337416"/>
                </a:cubicBezTo>
                <a:close/>
                <a:moveTo>
                  <a:pt x="233659" y="224584"/>
                </a:moveTo>
                <a:lnTo>
                  <a:pt x="239292" y="228243"/>
                </a:lnTo>
                <a:lnTo>
                  <a:pt x="239292" y="228243"/>
                </a:lnTo>
                <a:lnTo>
                  <a:pt x="233659" y="224585"/>
                </a:lnTo>
                <a:close/>
              </a:path>
            </a:pathLst>
          </a:custGeom>
          <a:solidFill>
            <a:srgbClr val="0171BB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3ACA0BE9-47E6-E5AF-5889-37A5F1F8204F}"/>
              </a:ext>
            </a:extLst>
          </p:cNvPr>
          <p:cNvSpPr/>
          <p:nvPr userDrawn="1"/>
        </p:nvSpPr>
        <p:spPr>
          <a:xfrm>
            <a:off x="2331629" y="692342"/>
            <a:ext cx="449891" cy="337418"/>
          </a:xfrm>
          <a:custGeom>
            <a:avLst/>
            <a:gdLst>
              <a:gd name="connsiteX0" fmla="*/ 1 w 337418"/>
              <a:gd name="connsiteY0" fmla="*/ 1 h 337418"/>
              <a:gd name="connsiteX1" fmla="*/ 337419 w 337418"/>
              <a:gd name="connsiteY1" fmla="*/ 1 h 337418"/>
              <a:gd name="connsiteX2" fmla="*/ 337419 w 337418"/>
              <a:gd name="connsiteY2" fmla="*/ 337419 h 337418"/>
              <a:gd name="connsiteX3" fmla="*/ 1 w 337418"/>
              <a:gd name="connsiteY3" fmla="*/ 337419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8" h="337418">
                <a:moveTo>
                  <a:pt x="1" y="1"/>
                </a:moveTo>
                <a:lnTo>
                  <a:pt x="337419" y="1"/>
                </a:lnTo>
                <a:lnTo>
                  <a:pt x="337419" y="337419"/>
                </a:lnTo>
                <a:lnTo>
                  <a:pt x="1" y="337419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8B33DA61-2358-C423-8064-DD4385623B2F}"/>
              </a:ext>
            </a:extLst>
          </p:cNvPr>
          <p:cNvSpPr/>
          <p:nvPr userDrawn="1"/>
        </p:nvSpPr>
        <p:spPr>
          <a:xfrm>
            <a:off x="2410892" y="751770"/>
            <a:ext cx="291363" cy="218522"/>
          </a:xfrm>
          <a:custGeom>
            <a:avLst/>
            <a:gdLst>
              <a:gd name="connsiteX0" fmla="*/ 69 w 218522"/>
              <a:gd name="connsiteY0" fmla="*/ 69 h 218522"/>
              <a:gd name="connsiteX1" fmla="*/ 218592 w 218522"/>
              <a:gd name="connsiteY1" fmla="*/ 69 h 218522"/>
              <a:gd name="connsiteX2" fmla="*/ 218592 w 218522"/>
              <a:gd name="connsiteY2" fmla="*/ 218591 h 218522"/>
              <a:gd name="connsiteX3" fmla="*/ 69 w 218522"/>
              <a:gd name="connsiteY3" fmla="*/ 218591 h 21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2" h="218522">
                <a:moveTo>
                  <a:pt x="69" y="69"/>
                </a:moveTo>
                <a:lnTo>
                  <a:pt x="218592" y="69"/>
                </a:lnTo>
                <a:lnTo>
                  <a:pt x="218592" y="218591"/>
                </a:lnTo>
                <a:lnTo>
                  <a:pt x="69" y="218591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C0355251-7958-6CC0-BBE6-7DD826B77B4E}"/>
              </a:ext>
            </a:extLst>
          </p:cNvPr>
          <p:cNvSpPr/>
          <p:nvPr userDrawn="1"/>
        </p:nvSpPr>
        <p:spPr>
          <a:xfrm>
            <a:off x="2331630" y="692346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6" name="자유형: 도형 145">
            <a:extLst>
              <a:ext uri="{FF2B5EF4-FFF2-40B4-BE49-F238E27FC236}">
                <a16:creationId xmlns:a16="http://schemas.microsoft.com/office/drawing/2014/main" id="{DD43419F-BA7C-A89C-78CD-A7F23A06080E}"/>
              </a:ext>
            </a:extLst>
          </p:cNvPr>
          <p:cNvSpPr/>
          <p:nvPr userDrawn="1"/>
        </p:nvSpPr>
        <p:spPr>
          <a:xfrm>
            <a:off x="2410893" y="751771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7" name="자유형: 도형 146">
            <a:extLst>
              <a:ext uri="{FF2B5EF4-FFF2-40B4-BE49-F238E27FC236}">
                <a16:creationId xmlns:a16="http://schemas.microsoft.com/office/drawing/2014/main" id="{8EA3A5FB-8E88-EC7C-296F-F9EDEC481073}"/>
              </a:ext>
            </a:extLst>
          </p:cNvPr>
          <p:cNvSpPr/>
          <p:nvPr userDrawn="1"/>
        </p:nvSpPr>
        <p:spPr>
          <a:xfrm>
            <a:off x="2331630" y="692346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A70CC884-7591-336E-5F66-B6F8F9D4F459}"/>
              </a:ext>
            </a:extLst>
          </p:cNvPr>
          <p:cNvSpPr/>
          <p:nvPr userDrawn="1"/>
        </p:nvSpPr>
        <p:spPr>
          <a:xfrm>
            <a:off x="2410893" y="751771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pic>
        <p:nvPicPr>
          <p:cNvPr id="149" name="그래픽 148">
            <a:extLst>
              <a:ext uri="{FF2B5EF4-FFF2-40B4-BE49-F238E27FC236}">
                <a16:creationId xmlns:a16="http://schemas.microsoft.com/office/drawing/2014/main" id="{00CD35A9-381E-5EA9-D68A-F4FDA600E90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7762" y="712190"/>
            <a:ext cx="111255" cy="321842"/>
          </a:xfrm>
          <a:prstGeom prst="rect">
            <a:avLst/>
          </a:prstGeom>
        </p:spPr>
      </p:pic>
      <p:pic>
        <p:nvPicPr>
          <p:cNvPr id="150" name="그래픽 149">
            <a:extLst>
              <a:ext uri="{FF2B5EF4-FFF2-40B4-BE49-F238E27FC236}">
                <a16:creationId xmlns:a16="http://schemas.microsoft.com/office/drawing/2014/main" id="{BADE8786-14DF-C705-D109-11DC70FBFDE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2010" y="663101"/>
            <a:ext cx="111253" cy="373495"/>
          </a:xfrm>
          <a:prstGeom prst="rect">
            <a:avLst/>
          </a:prstGeom>
        </p:spPr>
      </p:pic>
      <p:pic>
        <p:nvPicPr>
          <p:cNvPr id="151" name="그래픽 150">
            <a:extLst>
              <a:ext uri="{FF2B5EF4-FFF2-40B4-BE49-F238E27FC236}">
                <a16:creationId xmlns:a16="http://schemas.microsoft.com/office/drawing/2014/main" id="{CCDF3EE6-1E1A-692C-18C3-E667BDD549E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26256" y="772225"/>
            <a:ext cx="111253" cy="274161"/>
          </a:xfrm>
          <a:prstGeom prst="rect">
            <a:avLst/>
          </a:prstGeom>
        </p:spPr>
      </p:pic>
      <p:pic>
        <p:nvPicPr>
          <p:cNvPr id="152" name="그래픽 151">
            <a:extLst>
              <a:ext uri="{FF2B5EF4-FFF2-40B4-BE49-F238E27FC236}">
                <a16:creationId xmlns:a16="http://schemas.microsoft.com/office/drawing/2014/main" id="{CC44184B-C87C-21F6-550F-25949955965C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20503" y="787684"/>
            <a:ext cx="111253" cy="246348"/>
          </a:xfrm>
          <a:prstGeom prst="rect">
            <a:avLst/>
          </a:prstGeom>
        </p:spPr>
      </p:pic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16259001-9D9B-041A-2F4E-6729DE1243C9}"/>
              </a:ext>
            </a:extLst>
          </p:cNvPr>
          <p:cNvGrpSpPr/>
          <p:nvPr userDrawn="1"/>
        </p:nvGrpSpPr>
        <p:grpSpPr>
          <a:xfrm>
            <a:off x="487949" y="513419"/>
            <a:ext cx="676888" cy="184666"/>
            <a:chOff x="365962" y="513419"/>
            <a:chExt cx="507666" cy="184666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5885857-D554-C412-882C-6B1EF4C98056}"/>
                </a:ext>
              </a:extLst>
            </p:cNvPr>
            <p:cNvSpPr txBox="1"/>
            <p:nvPr/>
          </p:nvSpPr>
          <p:spPr>
            <a:xfrm>
              <a:off x="381185" y="513419"/>
              <a:ext cx="49244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운영기간</a:t>
              </a:r>
            </a:p>
          </p:txBody>
        </p:sp>
        <p:pic>
          <p:nvPicPr>
            <p:cNvPr id="155" name="그래픽 154">
              <a:extLst>
                <a:ext uri="{FF2B5EF4-FFF2-40B4-BE49-F238E27FC236}">
                  <a16:creationId xmlns:a16="http://schemas.microsoft.com/office/drawing/2014/main" id="{58431B32-4EF8-EBFB-AA24-245108A99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7C529AEF-314A-768D-5650-93DCD2D88B23}"/>
              </a:ext>
            </a:extLst>
          </p:cNvPr>
          <p:cNvGrpSpPr/>
          <p:nvPr userDrawn="1"/>
        </p:nvGrpSpPr>
        <p:grpSpPr>
          <a:xfrm>
            <a:off x="2173876" y="513419"/>
            <a:ext cx="708633" cy="184666"/>
            <a:chOff x="365962" y="513419"/>
            <a:chExt cx="531475" cy="184666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2F48581-F76B-6CDC-B8D5-243D2C4F080A}"/>
                </a:ext>
              </a:extLst>
            </p:cNvPr>
            <p:cNvSpPr txBox="1"/>
            <p:nvPr/>
          </p:nvSpPr>
          <p:spPr>
            <a:xfrm>
              <a:off x="381185" y="513419"/>
              <a:ext cx="5162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운영 현황</a:t>
              </a:r>
            </a:p>
          </p:txBody>
        </p:sp>
        <p:pic>
          <p:nvPicPr>
            <p:cNvPr id="158" name="그래픽 157">
              <a:extLst>
                <a:ext uri="{FF2B5EF4-FFF2-40B4-BE49-F238E27FC236}">
                  <a16:creationId xmlns:a16="http://schemas.microsoft.com/office/drawing/2014/main" id="{4867C849-A2CE-31F2-F012-D621DA369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F3EDC8C-3555-13AE-D37A-F300D7EFD557}"/>
              </a:ext>
            </a:extLst>
          </p:cNvPr>
          <p:cNvGrpSpPr/>
          <p:nvPr userDrawn="1"/>
        </p:nvGrpSpPr>
        <p:grpSpPr>
          <a:xfrm>
            <a:off x="3832226" y="513419"/>
            <a:ext cx="802300" cy="184666"/>
            <a:chOff x="365962" y="513419"/>
            <a:chExt cx="601725" cy="184666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C09D891-398B-FB35-E7F1-C4C3FBB9B3EF}"/>
                </a:ext>
              </a:extLst>
            </p:cNvPr>
            <p:cNvSpPr txBox="1"/>
            <p:nvPr/>
          </p:nvSpPr>
          <p:spPr>
            <a:xfrm>
              <a:off x="381184" y="513419"/>
              <a:ext cx="5865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수집 </a:t>
              </a:r>
              <a:r>
                <a:rPr lang="ko-KR" altLang="en-US" sz="600" err="1"/>
                <a:t>제공량</a:t>
              </a:r>
              <a:endParaRPr lang="ko-KR" altLang="en-US" sz="600"/>
            </a:p>
          </p:txBody>
        </p:sp>
        <p:pic>
          <p:nvPicPr>
            <p:cNvPr id="161" name="그래픽 160">
              <a:extLst>
                <a:ext uri="{FF2B5EF4-FFF2-40B4-BE49-F238E27FC236}">
                  <a16:creationId xmlns:a16="http://schemas.microsoft.com/office/drawing/2014/main" id="{202FC845-7CE8-B538-C2E8-DA1456505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C473D5FF-C1A3-A53B-3DF4-8A589B6816EA}"/>
              </a:ext>
            </a:extLst>
          </p:cNvPr>
          <p:cNvGrpSpPr/>
          <p:nvPr userDrawn="1"/>
        </p:nvGrpSpPr>
        <p:grpSpPr>
          <a:xfrm>
            <a:off x="5623838" y="513419"/>
            <a:ext cx="802300" cy="184666"/>
            <a:chOff x="365962" y="513419"/>
            <a:chExt cx="601725" cy="184666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89B1E5E-C50F-1B40-7590-799EB3743CF5}"/>
                </a:ext>
              </a:extLst>
            </p:cNvPr>
            <p:cNvSpPr txBox="1"/>
            <p:nvPr/>
          </p:nvSpPr>
          <p:spPr>
            <a:xfrm>
              <a:off x="381184" y="513419"/>
              <a:ext cx="5865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err="1"/>
                <a:t>제어량</a:t>
              </a:r>
              <a:endParaRPr lang="ko-KR" altLang="en-US" sz="600"/>
            </a:p>
          </p:txBody>
        </p:sp>
        <p:pic>
          <p:nvPicPr>
            <p:cNvPr id="164" name="그래픽 163">
              <a:extLst>
                <a:ext uri="{FF2B5EF4-FFF2-40B4-BE49-F238E27FC236}">
                  <a16:creationId xmlns:a16="http://schemas.microsoft.com/office/drawing/2014/main" id="{7FF6AE74-B5F0-E99B-56D1-DE1B75D28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321D06E-030F-B6F4-D08D-531D87E1F514}"/>
              </a:ext>
            </a:extLst>
          </p:cNvPr>
          <p:cNvGrpSpPr/>
          <p:nvPr userDrawn="1"/>
        </p:nvGrpSpPr>
        <p:grpSpPr>
          <a:xfrm>
            <a:off x="7232650" y="513419"/>
            <a:ext cx="802300" cy="184666"/>
            <a:chOff x="365962" y="513419"/>
            <a:chExt cx="601725" cy="184666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16C81A-DFBD-34E7-36AA-15E2F308AB9F}"/>
                </a:ext>
              </a:extLst>
            </p:cNvPr>
            <p:cNvSpPr txBox="1"/>
            <p:nvPr/>
          </p:nvSpPr>
          <p:spPr>
            <a:xfrm>
              <a:off x="381184" y="513419"/>
              <a:ext cx="5865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서비스 현황</a:t>
              </a:r>
            </a:p>
          </p:txBody>
        </p:sp>
        <p:pic>
          <p:nvPicPr>
            <p:cNvPr id="167" name="그래픽 166">
              <a:extLst>
                <a:ext uri="{FF2B5EF4-FFF2-40B4-BE49-F238E27FC236}">
                  <a16:creationId xmlns:a16="http://schemas.microsoft.com/office/drawing/2014/main" id="{7C9A9788-5DBB-9C59-045D-E7D7C5D0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71882CB0-8474-2572-D15F-B474F4838642}"/>
              </a:ext>
            </a:extLst>
          </p:cNvPr>
          <p:cNvSpPr txBox="1"/>
          <p:nvPr userDrawn="1"/>
        </p:nvSpPr>
        <p:spPr>
          <a:xfrm>
            <a:off x="5876854" y="706907"/>
            <a:ext cx="7947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800"/>
              <a:t>90 Bytes</a:t>
            </a:r>
            <a:endParaRPr lang="ko-KR" altLang="en-US" sz="1800"/>
          </a:p>
        </p:txBody>
      </p:sp>
      <p:sp>
        <p:nvSpPr>
          <p:cNvPr id="169" name="자유형: 도형 168">
            <a:extLst>
              <a:ext uri="{FF2B5EF4-FFF2-40B4-BE49-F238E27FC236}">
                <a16:creationId xmlns:a16="http://schemas.microsoft.com/office/drawing/2014/main" id="{ADE7A396-996B-7299-81E5-AB7CF0ABBAA9}"/>
              </a:ext>
            </a:extLst>
          </p:cNvPr>
          <p:cNvSpPr/>
          <p:nvPr userDrawn="1"/>
        </p:nvSpPr>
        <p:spPr>
          <a:xfrm>
            <a:off x="3065157" y="748419"/>
            <a:ext cx="67200" cy="50400"/>
          </a:xfrm>
          <a:custGeom>
            <a:avLst/>
            <a:gdLst>
              <a:gd name="connsiteX0" fmla="*/ 65760 w 65760"/>
              <a:gd name="connsiteY0" fmla="*/ 32880 h 65760"/>
              <a:gd name="connsiteX1" fmla="*/ 32880 w 65760"/>
              <a:gd name="connsiteY1" fmla="*/ 65760 h 65760"/>
              <a:gd name="connsiteX2" fmla="*/ 0 w 65760"/>
              <a:gd name="connsiteY2" fmla="*/ 32880 h 65760"/>
              <a:gd name="connsiteX3" fmla="*/ 32880 w 65760"/>
              <a:gd name="connsiteY3" fmla="*/ 0 h 65760"/>
              <a:gd name="connsiteX4" fmla="*/ 65760 w 65760"/>
              <a:gd name="connsiteY4" fmla="*/ 3288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880"/>
                </a:moveTo>
                <a:cubicBezTo>
                  <a:pt x="65760" y="51039"/>
                  <a:pt x="51039" y="65760"/>
                  <a:pt x="32880" y="65760"/>
                </a:cubicBezTo>
                <a:cubicBezTo>
                  <a:pt x="14721" y="65760"/>
                  <a:pt x="0" y="51039"/>
                  <a:pt x="0" y="32880"/>
                </a:cubicBezTo>
                <a:cubicBezTo>
                  <a:pt x="0" y="14721"/>
                  <a:pt x="14721" y="0"/>
                  <a:pt x="32880" y="0"/>
                </a:cubicBezTo>
                <a:cubicBezTo>
                  <a:pt x="51039" y="0"/>
                  <a:pt x="65760" y="14721"/>
                  <a:pt x="65760" y="32880"/>
                </a:cubicBezTo>
                <a:close/>
              </a:path>
            </a:pathLst>
          </a:custGeom>
          <a:solidFill>
            <a:srgbClr val="0171BB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0" name="자유형: 도형 169">
            <a:extLst>
              <a:ext uri="{FF2B5EF4-FFF2-40B4-BE49-F238E27FC236}">
                <a16:creationId xmlns:a16="http://schemas.microsoft.com/office/drawing/2014/main" id="{19B50FBE-0F4E-A870-FEAF-F08B2BFE551E}"/>
              </a:ext>
            </a:extLst>
          </p:cNvPr>
          <p:cNvSpPr/>
          <p:nvPr userDrawn="1"/>
        </p:nvSpPr>
        <p:spPr>
          <a:xfrm>
            <a:off x="3065157" y="884551"/>
            <a:ext cx="67200" cy="50400"/>
          </a:xfrm>
          <a:custGeom>
            <a:avLst/>
            <a:gdLst>
              <a:gd name="connsiteX0" fmla="*/ 65760 w 65760"/>
              <a:gd name="connsiteY0" fmla="*/ 32920 h 65760"/>
              <a:gd name="connsiteX1" fmla="*/ 32880 w 65760"/>
              <a:gd name="connsiteY1" fmla="*/ 65800 h 65760"/>
              <a:gd name="connsiteX2" fmla="*/ 0 w 65760"/>
              <a:gd name="connsiteY2" fmla="*/ 32920 h 65760"/>
              <a:gd name="connsiteX3" fmla="*/ 32880 w 65760"/>
              <a:gd name="connsiteY3" fmla="*/ 40 h 65760"/>
              <a:gd name="connsiteX4" fmla="*/ 65760 w 65760"/>
              <a:gd name="connsiteY4" fmla="*/ 3292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920"/>
                </a:moveTo>
                <a:cubicBezTo>
                  <a:pt x="65760" y="51079"/>
                  <a:pt x="51039" y="65800"/>
                  <a:pt x="32880" y="65800"/>
                </a:cubicBezTo>
                <a:cubicBezTo>
                  <a:pt x="14721" y="65800"/>
                  <a:pt x="0" y="51079"/>
                  <a:pt x="0" y="32920"/>
                </a:cubicBezTo>
                <a:cubicBezTo>
                  <a:pt x="0" y="14761"/>
                  <a:pt x="14721" y="40"/>
                  <a:pt x="32880" y="40"/>
                </a:cubicBezTo>
                <a:cubicBezTo>
                  <a:pt x="51039" y="40"/>
                  <a:pt x="65760" y="14761"/>
                  <a:pt x="65760" y="32920"/>
                </a:cubicBezTo>
                <a:close/>
              </a:path>
            </a:pathLst>
          </a:custGeom>
          <a:solidFill>
            <a:srgbClr val="FFAA00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263D8E22-F252-C345-ADF2-01D04C8CC6DB}"/>
              </a:ext>
            </a:extLst>
          </p:cNvPr>
          <p:cNvSpPr/>
          <p:nvPr userDrawn="1"/>
        </p:nvSpPr>
        <p:spPr>
          <a:xfrm>
            <a:off x="1565169" y="617189"/>
            <a:ext cx="68160" cy="51120"/>
          </a:xfrm>
          <a:custGeom>
            <a:avLst/>
            <a:gdLst>
              <a:gd name="connsiteX0" fmla="*/ 84883 w 84883"/>
              <a:gd name="connsiteY0" fmla="*/ 42442 h 84883"/>
              <a:gd name="connsiteX1" fmla="*/ 42442 w 84883"/>
              <a:gd name="connsiteY1" fmla="*/ 84883 h 84883"/>
              <a:gd name="connsiteX2" fmla="*/ 0 w 84883"/>
              <a:gd name="connsiteY2" fmla="*/ 42442 h 84883"/>
              <a:gd name="connsiteX3" fmla="*/ 42442 w 84883"/>
              <a:gd name="connsiteY3" fmla="*/ 0 h 84883"/>
              <a:gd name="connsiteX4" fmla="*/ 84883 w 84883"/>
              <a:gd name="connsiteY4" fmla="*/ 42442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442"/>
                </a:moveTo>
                <a:cubicBezTo>
                  <a:pt x="84883" y="65882"/>
                  <a:pt x="65881" y="84883"/>
                  <a:pt x="42442" y="84883"/>
                </a:cubicBezTo>
                <a:cubicBezTo>
                  <a:pt x="19002" y="84883"/>
                  <a:pt x="0" y="65882"/>
                  <a:pt x="0" y="42442"/>
                </a:cubicBezTo>
                <a:cubicBezTo>
                  <a:pt x="0" y="19002"/>
                  <a:pt x="19002" y="0"/>
                  <a:pt x="42442" y="0"/>
                </a:cubicBezTo>
                <a:cubicBezTo>
                  <a:pt x="65881" y="0"/>
                  <a:pt x="84883" y="19002"/>
                  <a:pt x="84883" y="42442"/>
                </a:cubicBezTo>
                <a:close/>
              </a:path>
            </a:pathLst>
          </a:custGeom>
          <a:solidFill>
            <a:srgbClr val="009999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D5E34296-5F76-AC64-3BD9-7E20F3807469}"/>
              </a:ext>
            </a:extLst>
          </p:cNvPr>
          <p:cNvSpPr/>
          <p:nvPr userDrawn="1"/>
        </p:nvSpPr>
        <p:spPr>
          <a:xfrm>
            <a:off x="1565169" y="732669"/>
            <a:ext cx="68160" cy="51120"/>
          </a:xfrm>
          <a:custGeom>
            <a:avLst/>
            <a:gdLst>
              <a:gd name="connsiteX0" fmla="*/ 84883 w 84883"/>
              <a:gd name="connsiteY0" fmla="*/ 42475 h 84883"/>
              <a:gd name="connsiteX1" fmla="*/ 42442 w 84883"/>
              <a:gd name="connsiteY1" fmla="*/ 84916 h 84883"/>
              <a:gd name="connsiteX2" fmla="*/ 0 w 84883"/>
              <a:gd name="connsiteY2" fmla="*/ 42475 h 84883"/>
              <a:gd name="connsiteX3" fmla="*/ 42442 w 84883"/>
              <a:gd name="connsiteY3" fmla="*/ 33 h 84883"/>
              <a:gd name="connsiteX4" fmla="*/ 84883 w 84883"/>
              <a:gd name="connsiteY4" fmla="*/ 42475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475"/>
                </a:moveTo>
                <a:cubicBezTo>
                  <a:pt x="84883" y="65915"/>
                  <a:pt x="65881" y="84916"/>
                  <a:pt x="42442" y="84916"/>
                </a:cubicBezTo>
                <a:cubicBezTo>
                  <a:pt x="19002" y="84916"/>
                  <a:pt x="0" y="65915"/>
                  <a:pt x="0" y="42475"/>
                </a:cubicBezTo>
                <a:cubicBezTo>
                  <a:pt x="0" y="19035"/>
                  <a:pt x="19002" y="33"/>
                  <a:pt x="42442" y="33"/>
                </a:cubicBezTo>
                <a:cubicBezTo>
                  <a:pt x="65881" y="33"/>
                  <a:pt x="84883" y="19035"/>
                  <a:pt x="84883" y="42475"/>
                </a:cubicBezTo>
                <a:close/>
              </a:path>
            </a:pathLst>
          </a:custGeom>
          <a:solidFill>
            <a:srgbClr val="0171BB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67145B56-2382-2FF7-8B6A-73395E408CFD}"/>
              </a:ext>
            </a:extLst>
          </p:cNvPr>
          <p:cNvSpPr/>
          <p:nvPr userDrawn="1"/>
        </p:nvSpPr>
        <p:spPr>
          <a:xfrm>
            <a:off x="1565169" y="852352"/>
            <a:ext cx="68160" cy="51120"/>
          </a:xfrm>
          <a:custGeom>
            <a:avLst/>
            <a:gdLst>
              <a:gd name="connsiteX0" fmla="*/ 84883 w 84883"/>
              <a:gd name="connsiteY0" fmla="*/ 42508 h 84883"/>
              <a:gd name="connsiteX1" fmla="*/ 42442 w 84883"/>
              <a:gd name="connsiteY1" fmla="*/ 84949 h 84883"/>
              <a:gd name="connsiteX2" fmla="*/ 0 w 84883"/>
              <a:gd name="connsiteY2" fmla="*/ 42508 h 84883"/>
              <a:gd name="connsiteX3" fmla="*/ 42442 w 84883"/>
              <a:gd name="connsiteY3" fmla="*/ 66 h 84883"/>
              <a:gd name="connsiteX4" fmla="*/ 84883 w 84883"/>
              <a:gd name="connsiteY4" fmla="*/ 42508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508"/>
                </a:moveTo>
                <a:cubicBezTo>
                  <a:pt x="84883" y="65948"/>
                  <a:pt x="65881" y="84949"/>
                  <a:pt x="42442" y="84949"/>
                </a:cubicBezTo>
                <a:cubicBezTo>
                  <a:pt x="19002" y="84949"/>
                  <a:pt x="0" y="65948"/>
                  <a:pt x="0" y="42508"/>
                </a:cubicBezTo>
                <a:cubicBezTo>
                  <a:pt x="0" y="19068"/>
                  <a:pt x="19002" y="66"/>
                  <a:pt x="42442" y="66"/>
                </a:cubicBezTo>
                <a:cubicBezTo>
                  <a:pt x="65881" y="66"/>
                  <a:pt x="84883" y="19068"/>
                  <a:pt x="84883" y="42508"/>
                </a:cubicBezTo>
                <a:close/>
              </a:path>
            </a:pathLst>
          </a:custGeom>
          <a:solidFill>
            <a:srgbClr val="FFAA00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065F0EBE-ED06-A6C2-0845-FA660E9EAB37}"/>
              </a:ext>
            </a:extLst>
          </p:cNvPr>
          <p:cNvSpPr/>
          <p:nvPr userDrawn="1"/>
        </p:nvSpPr>
        <p:spPr>
          <a:xfrm>
            <a:off x="1565169" y="972960"/>
            <a:ext cx="68160" cy="51120"/>
          </a:xfrm>
          <a:custGeom>
            <a:avLst/>
            <a:gdLst>
              <a:gd name="connsiteX0" fmla="*/ 84883 w 84883"/>
              <a:gd name="connsiteY0" fmla="*/ 42541 h 84883"/>
              <a:gd name="connsiteX1" fmla="*/ 42442 w 84883"/>
              <a:gd name="connsiteY1" fmla="*/ 84982 h 84883"/>
              <a:gd name="connsiteX2" fmla="*/ 0 w 84883"/>
              <a:gd name="connsiteY2" fmla="*/ 42541 h 84883"/>
              <a:gd name="connsiteX3" fmla="*/ 42442 w 84883"/>
              <a:gd name="connsiteY3" fmla="*/ 99 h 84883"/>
              <a:gd name="connsiteX4" fmla="*/ 84883 w 84883"/>
              <a:gd name="connsiteY4" fmla="*/ 42541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541"/>
                </a:moveTo>
                <a:cubicBezTo>
                  <a:pt x="84883" y="65981"/>
                  <a:pt x="65881" y="84982"/>
                  <a:pt x="42442" y="84982"/>
                </a:cubicBezTo>
                <a:cubicBezTo>
                  <a:pt x="19002" y="84982"/>
                  <a:pt x="0" y="65981"/>
                  <a:pt x="0" y="42541"/>
                </a:cubicBezTo>
                <a:cubicBezTo>
                  <a:pt x="0" y="19101"/>
                  <a:pt x="19002" y="99"/>
                  <a:pt x="42442" y="99"/>
                </a:cubicBezTo>
                <a:cubicBezTo>
                  <a:pt x="65881" y="99"/>
                  <a:pt x="84883" y="19101"/>
                  <a:pt x="84883" y="42541"/>
                </a:cubicBezTo>
                <a:close/>
              </a:path>
            </a:pathLst>
          </a:custGeom>
          <a:solidFill>
            <a:srgbClr val="FF0000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FE9C648-29E1-B7A5-3F63-E959FEDE48CC}"/>
              </a:ext>
            </a:extLst>
          </p:cNvPr>
          <p:cNvSpPr txBox="1"/>
          <p:nvPr userDrawn="1"/>
        </p:nvSpPr>
        <p:spPr>
          <a:xfrm>
            <a:off x="1689099" y="613348"/>
            <a:ext cx="248466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0</a:t>
            </a:r>
            <a:r>
              <a:rPr lang="ko-KR" altLang="en-US" sz="400"/>
              <a:t>년 </a:t>
            </a:r>
            <a:r>
              <a:rPr lang="en-US" altLang="ko-KR" sz="400"/>
              <a:t>(131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7E8DC44-F960-798A-B8C5-2DCF79FEB547}"/>
              </a:ext>
            </a:extLst>
          </p:cNvPr>
          <p:cNvSpPr txBox="1"/>
          <p:nvPr userDrawn="1"/>
        </p:nvSpPr>
        <p:spPr>
          <a:xfrm>
            <a:off x="1689099" y="730651"/>
            <a:ext cx="248466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1</a:t>
            </a:r>
            <a:r>
              <a:rPr lang="ko-KR" altLang="en-US" sz="400"/>
              <a:t>년 </a:t>
            </a:r>
            <a:r>
              <a:rPr lang="en-US" altLang="ko-KR" sz="400"/>
              <a:t>(274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4C1FBEB-6980-4E57-C9E5-A8B027CCCE91}"/>
              </a:ext>
            </a:extLst>
          </p:cNvPr>
          <p:cNvSpPr txBox="1"/>
          <p:nvPr userDrawn="1"/>
        </p:nvSpPr>
        <p:spPr>
          <a:xfrm>
            <a:off x="1689099" y="846418"/>
            <a:ext cx="248466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2</a:t>
            </a:r>
            <a:r>
              <a:rPr lang="ko-KR" altLang="en-US" sz="400"/>
              <a:t>년 </a:t>
            </a:r>
            <a:r>
              <a:rPr lang="en-US" altLang="ko-KR" sz="400"/>
              <a:t>(114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10BECEC-2F17-05A8-E4B2-548BAC666E20}"/>
              </a:ext>
            </a:extLst>
          </p:cNvPr>
          <p:cNvSpPr txBox="1"/>
          <p:nvPr userDrawn="1"/>
        </p:nvSpPr>
        <p:spPr>
          <a:xfrm>
            <a:off x="1689099" y="970644"/>
            <a:ext cx="222818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3</a:t>
            </a:r>
            <a:r>
              <a:rPr lang="ko-KR" altLang="en-US" sz="400"/>
              <a:t>년 </a:t>
            </a:r>
            <a:r>
              <a:rPr lang="en-US" altLang="ko-KR" sz="400"/>
              <a:t>(18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79ECD90-AEF1-A212-4425-B0FDC084649B}"/>
              </a:ext>
            </a:extLst>
          </p:cNvPr>
          <p:cNvSpPr txBox="1"/>
          <p:nvPr userDrawn="1"/>
        </p:nvSpPr>
        <p:spPr>
          <a:xfrm>
            <a:off x="3179177" y="742843"/>
            <a:ext cx="336631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정상수신 </a:t>
            </a:r>
            <a:r>
              <a:rPr lang="en-US" altLang="ko-KR" sz="400"/>
              <a:t>(73%)</a:t>
            </a:r>
            <a:endParaRPr lang="ko-KR" altLang="en-US" sz="40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DA64FBC-376B-15E9-024C-923BB91E5A7C}"/>
              </a:ext>
            </a:extLst>
          </p:cNvPr>
          <p:cNvSpPr txBox="1"/>
          <p:nvPr userDrawn="1"/>
        </p:nvSpPr>
        <p:spPr>
          <a:xfrm>
            <a:off x="3179177" y="878975"/>
            <a:ext cx="387927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비정상수신 </a:t>
            </a:r>
            <a:r>
              <a:rPr lang="en-US" altLang="ko-KR" sz="400"/>
              <a:t>(27%)</a:t>
            </a:r>
            <a:endParaRPr lang="ko-KR" altLang="en-US" sz="40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FDC9E5B-92C8-4088-55E7-461A072CA740}"/>
              </a:ext>
            </a:extLst>
          </p:cNvPr>
          <p:cNvSpPr txBox="1"/>
          <p:nvPr userDrawn="1"/>
        </p:nvSpPr>
        <p:spPr>
          <a:xfrm>
            <a:off x="8224520" y="742843"/>
            <a:ext cx="234038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정상 </a:t>
            </a:r>
            <a:r>
              <a:rPr lang="en-US" altLang="ko-KR" sz="400"/>
              <a:t>(85%)</a:t>
            </a:r>
            <a:endParaRPr lang="ko-KR" altLang="en-US" sz="40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6568B81-07A3-BFCD-14F9-1B3EF690BEE2}"/>
              </a:ext>
            </a:extLst>
          </p:cNvPr>
          <p:cNvSpPr txBox="1"/>
          <p:nvPr userDrawn="1"/>
        </p:nvSpPr>
        <p:spPr>
          <a:xfrm>
            <a:off x="8229907" y="878975"/>
            <a:ext cx="234038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장애 </a:t>
            </a:r>
            <a:r>
              <a:rPr lang="en-US" altLang="ko-KR" sz="400"/>
              <a:t>(15%)</a:t>
            </a:r>
            <a:endParaRPr lang="ko-KR" altLang="en-US" sz="40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E768F1B8-DDEE-749B-3BD0-3235D60C3A48}"/>
              </a:ext>
            </a:extLst>
          </p:cNvPr>
          <p:cNvCxnSpPr/>
          <p:nvPr userDrawn="1"/>
        </p:nvCxnSpPr>
        <p:spPr>
          <a:xfrm>
            <a:off x="5495924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4" name="자유형: 도형 183">
            <a:extLst>
              <a:ext uri="{FF2B5EF4-FFF2-40B4-BE49-F238E27FC236}">
                <a16:creationId xmlns:a16="http://schemas.microsoft.com/office/drawing/2014/main" id="{BFDB7EFD-F62B-0A6A-D30C-26A83F8707BC}"/>
              </a:ext>
            </a:extLst>
          </p:cNvPr>
          <p:cNvSpPr/>
          <p:nvPr userDrawn="1"/>
        </p:nvSpPr>
        <p:spPr>
          <a:xfrm>
            <a:off x="4739097" y="748419"/>
            <a:ext cx="67200" cy="50400"/>
          </a:xfrm>
          <a:custGeom>
            <a:avLst/>
            <a:gdLst>
              <a:gd name="connsiteX0" fmla="*/ 65760 w 65760"/>
              <a:gd name="connsiteY0" fmla="*/ 32880 h 65760"/>
              <a:gd name="connsiteX1" fmla="*/ 32880 w 65760"/>
              <a:gd name="connsiteY1" fmla="*/ 65760 h 65760"/>
              <a:gd name="connsiteX2" fmla="*/ 0 w 65760"/>
              <a:gd name="connsiteY2" fmla="*/ 32880 h 65760"/>
              <a:gd name="connsiteX3" fmla="*/ 32880 w 65760"/>
              <a:gd name="connsiteY3" fmla="*/ 0 h 65760"/>
              <a:gd name="connsiteX4" fmla="*/ 65760 w 65760"/>
              <a:gd name="connsiteY4" fmla="*/ 3288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880"/>
                </a:moveTo>
                <a:cubicBezTo>
                  <a:pt x="65760" y="51039"/>
                  <a:pt x="51039" y="65760"/>
                  <a:pt x="32880" y="65760"/>
                </a:cubicBezTo>
                <a:cubicBezTo>
                  <a:pt x="14721" y="65760"/>
                  <a:pt x="0" y="51039"/>
                  <a:pt x="0" y="32880"/>
                </a:cubicBezTo>
                <a:cubicBezTo>
                  <a:pt x="0" y="14721"/>
                  <a:pt x="14721" y="0"/>
                  <a:pt x="32880" y="0"/>
                </a:cubicBezTo>
                <a:cubicBezTo>
                  <a:pt x="51039" y="0"/>
                  <a:pt x="65760" y="14721"/>
                  <a:pt x="65760" y="32880"/>
                </a:cubicBezTo>
                <a:close/>
              </a:path>
            </a:pathLst>
          </a:custGeom>
          <a:solidFill>
            <a:srgbClr val="0171BB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EC98E97E-6CED-B439-912B-F8116576C010}"/>
              </a:ext>
            </a:extLst>
          </p:cNvPr>
          <p:cNvSpPr/>
          <p:nvPr userDrawn="1"/>
        </p:nvSpPr>
        <p:spPr>
          <a:xfrm>
            <a:off x="4739097" y="884551"/>
            <a:ext cx="67200" cy="50400"/>
          </a:xfrm>
          <a:custGeom>
            <a:avLst/>
            <a:gdLst>
              <a:gd name="connsiteX0" fmla="*/ 65760 w 65760"/>
              <a:gd name="connsiteY0" fmla="*/ 32920 h 65760"/>
              <a:gd name="connsiteX1" fmla="*/ 32880 w 65760"/>
              <a:gd name="connsiteY1" fmla="*/ 65800 h 65760"/>
              <a:gd name="connsiteX2" fmla="*/ 0 w 65760"/>
              <a:gd name="connsiteY2" fmla="*/ 32920 h 65760"/>
              <a:gd name="connsiteX3" fmla="*/ 32880 w 65760"/>
              <a:gd name="connsiteY3" fmla="*/ 40 h 65760"/>
              <a:gd name="connsiteX4" fmla="*/ 65760 w 65760"/>
              <a:gd name="connsiteY4" fmla="*/ 3292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920"/>
                </a:moveTo>
                <a:cubicBezTo>
                  <a:pt x="65760" y="51079"/>
                  <a:pt x="51039" y="65800"/>
                  <a:pt x="32880" y="65800"/>
                </a:cubicBezTo>
                <a:cubicBezTo>
                  <a:pt x="14721" y="65800"/>
                  <a:pt x="0" y="51079"/>
                  <a:pt x="0" y="32920"/>
                </a:cubicBezTo>
                <a:cubicBezTo>
                  <a:pt x="0" y="14761"/>
                  <a:pt x="14721" y="40"/>
                  <a:pt x="32880" y="40"/>
                </a:cubicBezTo>
                <a:cubicBezTo>
                  <a:pt x="51039" y="40"/>
                  <a:pt x="65760" y="14761"/>
                  <a:pt x="65760" y="32920"/>
                </a:cubicBezTo>
                <a:close/>
              </a:path>
            </a:pathLst>
          </a:custGeom>
          <a:solidFill>
            <a:srgbClr val="FFAA00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C8CE0CC-28DF-723C-D816-5535F065881A}"/>
              </a:ext>
            </a:extLst>
          </p:cNvPr>
          <p:cNvSpPr txBox="1"/>
          <p:nvPr userDrawn="1"/>
        </p:nvSpPr>
        <p:spPr>
          <a:xfrm>
            <a:off x="4852466" y="742843"/>
            <a:ext cx="331822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수집량</a:t>
            </a:r>
            <a:r>
              <a:rPr lang="en-US" altLang="ko-KR" sz="400"/>
              <a:t>(1.2 Mb)</a:t>
            </a:r>
            <a:endParaRPr lang="ko-KR" altLang="en-US" sz="40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D8C688C-19F9-BD88-D130-D7EBF462D6DF}"/>
              </a:ext>
            </a:extLst>
          </p:cNvPr>
          <p:cNvSpPr txBox="1"/>
          <p:nvPr userDrawn="1"/>
        </p:nvSpPr>
        <p:spPr>
          <a:xfrm>
            <a:off x="4852466" y="878975"/>
            <a:ext cx="331822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 err="1"/>
              <a:t>제공량</a:t>
            </a:r>
            <a:r>
              <a:rPr lang="en-US" altLang="ko-KR" sz="400"/>
              <a:t>(9.4 Mb)</a:t>
            </a:r>
            <a:endParaRPr lang="ko-KR" altLang="en-US" sz="400"/>
          </a:p>
        </p:txBody>
      </p:sp>
      <p:pic>
        <p:nvPicPr>
          <p:cNvPr id="188" name="그래픽 187">
            <a:extLst>
              <a:ext uri="{FF2B5EF4-FFF2-40B4-BE49-F238E27FC236}">
                <a16:creationId xmlns:a16="http://schemas.microsoft.com/office/drawing/2014/main" id="{3D875C87-D2EC-8B59-3532-8A6FDB1D61A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63615" y="663101"/>
            <a:ext cx="111253" cy="373495"/>
          </a:xfrm>
          <a:prstGeom prst="rect">
            <a:avLst/>
          </a:prstGeom>
        </p:spPr>
      </p:pic>
      <p:pic>
        <p:nvPicPr>
          <p:cNvPr id="189" name="그래픽 188">
            <a:extLst>
              <a:ext uri="{FF2B5EF4-FFF2-40B4-BE49-F238E27FC236}">
                <a16:creationId xmlns:a16="http://schemas.microsoft.com/office/drawing/2014/main" id="{952EC600-901E-66DE-93FE-621A2202CB5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7862" y="772225"/>
            <a:ext cx="111253" cy="274161"/>
          </a:xfrm>
          <a:prstGeom prst="rect">
            <a:avLst/>
          </a:prstGeom>
        </p:spPr>
      </p:pic>
      <p:sp>
        <p:nvSpPr>
          <p:cNvPr id="190" name="자유형: 도형 189">
            <a:extLst>
              <a:ext uri="{FF2B5EF4-FFF2-40B4-BE49-F238E27FC236}">
                <a16:creationId xmlns:a16="http://schemas.microsoft.com/office/drawing/2014/main" id="{D6958673-1E47-AF78-D6A4-9B88E8732F47}"/>
              </a:ext>
            </a:extLst>
          </p:cNvPr>
          <p:cNvSpPr/>
          <p:nvPr userDrawn="1"/>
        </p:nvSpPr>
        <p:spPr>
          <a:xfrm>
            <a:off x="7382034" y="678971"/>
            <a:ext cx="224980" cy="250478"/>
          </a:xfrm>
          <a:custGeom>
            <a:avLst/>
            <a:gdLst>
              <a:gd name="connsiteX0" fmla="*/ 86940 w 168735"/>
              <a:gd name="connsiteY0" fmla="*/ 21150 h 250478"/>
              <a:gd name="connsiteX1" fmla="*/ 122225 w 168735"/>
              <a:gd name="connsiteY1" fmla="*/ 6535 h 250478"/>
              <a:gd name="connsiteX2" fmla="*/ 127040 w 168735"/>
              <a:gd name="connsiteY2" fmla="*/ 23325 h 250478"/>
              <a:gd name="connsiteX3" fmla="*/ 127040 w 168735"/>
              <a:gd name="connsiteY3" fmla="*/ 23325 h 250478"/>
              <a:gd name="connsiteX4" fmla="*/ 122226 w 168735"/>
              <a:gd name="connsiteY4" fmla="*/ 6535 h 250478"/>
              <a:gd name="connsiteX5" fmla="*/ 168724 w 168735"/>
              <a:gd name="connsiteY5" fmla="*/ 1 h 250478"/>
              <a:gd name="connsiteX6" fmla="*/ 168724 w 168735"/>
              <a:gd name="connsiteY6" fmla="*/ 47285 h 250478"/>
              <a:gd name="connsiteX7" fmla="*/ 168724 w 168735"/>
              <a:gd name="connsiteY7" fmla="*/ 47285 h 250478"/>
              <a:gd name="connsiteX8" fmla="*/ 168724 w 168735"/>
              <a:gd name="connsiteY8" fmla="*/ 54184 h 250478"/>
              <a:gd name="connsiteX9" fmla="*/ 168736 w 168735"/>
              <a:gd name="connsiteY9" fmla="*/ 54184 h 250478"/>
              <a:gd name="connsiteX10" fmla="*/ 168736 w 168735"/>
              <a:gd name="connsiteY10" fmla="*/ 86276 h 250478"/>
              <a:gd name="connsiteX11" fmla="*/ 168736 w 168735"/>
              <a:gd name="connsiteY11" fmla="*/ 86276 h 250478"/>
              <a:gd name="connsiteX12" fmla="*/ 168736 w 168735"/>
              <a:gd name="connsiteY12" fmla="*/ 94809 h 250478"/>
              <a:gd name="connsiteX13" fmla="*/ 94630 w 168735"/>
              <a:gd name="connsiteY13" fmla="*/ 168930 h 250478"/>
              <a:gd name="connsiteX14" fmla="*/ 103817 w 168735"/>
              <a:gd name="connsiteY14" fmla="*/ 204662 h 250478"/>
              <a:gd name="connsiteX15" fmla="*/ 96321 w 168735"/>
              <a:gd name="connsiteY15" fmla="*/ 208817 h 250478"/>
              <a:gd name="connsiteX16" fmla="*/ 73075 w 168735"/>
              <a:gd name="connsiteY16" fmla="*/ 221706 h 250478"/>
              <a:gd name="connsiteX17" fmla="*/ 73075 w 168735"/>
              <a:gd name="connsiteY17" fmla="*/ 221713 h 250478"/>
              <a:gd name="connsiteX18" fmla="*/ 62030 w 168735"/>
              <a:gd name="connsiteY18" fmla="*/ 227835 h 250478"/>
              <a:gd name="connsiteX19" fmla="*/ 21184 w 168735"/>
              <a:gd name="connsiteY19" fmla="*/ 250479 h 250478"/>
              <a:gd name="connsiteX20" fmla="*/ 86940 w 168735"/>
              <a:gd name="connsiteY20" fmla="*/ 21150 h 250478"/>
              <a:gd name="connsiteX21" fmla="*/ 140440 w 168735"/>
              <a:gd name="connsiteY21" fmla="*/ 70015 h 250478"/>
              <a:gd name="connsiteX22" fmla="*/ 138737 w 168735"/>
              <a:gd name="connsiteY22" fmla="*/ 64060 h 250478"/>
              <a:gd name="connsiteX23" fmla="*/ 138737 w 168735"/>
              <a:gd name="connsiteY23" fmla="*/ 64060 h 25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8735" h="250478">
                <a:moveTo>
                  <a:pt x="86940" y="21150"/>
                </a:moveTo>
                <a:cubicBezTo>
                  <a:pt x="98088" y="14911"/>
                  <a:pt x="109930" y="10006"/>
                  <a:pt x="122225" y="6535"/>
                </a:cubicBezTo>
                <a:lnTo>
                  <a:pt x="127040" y="23325"/>
                </a:lnTo>
                <a:lnTo>
                  <a:pt x="127040" y="23325"/>
                </a:lnTo>
                <a:lnTo>
                  <a:pt x="122226" y="6535"/>
                </a:lnTo>
                <a:cubicBezTo>
                  <a:pt x="137339" y="2172"/>
                  <a:pt x="152994" y="-28"/>
                  <a:pt x="168724" y="1"/>
                </a:cubicBezTo>
                <a:lnTo>
                  <a:pt x="168724" y="47285"/>
                </a:lnTo>
                <a:lnTo>
                  <a:pt x="168724" y="47285"/>
                </a:lnTo>
                <a:lnTo>
                  <a:pt x="168724" y="54184"/>
                </a:lnTo>
                <a:lnTo>
                  <a:pt x="168736" y="54184"/>
                </a:lnTo>
                <a:lnTo>
                  <a:pt x="168736" y="86276"/>
                </a:lnTo>
                <a:lnTo>
                  <a:pt x="168736" y="86276"/>
                </a:lnTo>
                <a:lnTo>
                  <a:pt x="168736" y="94809"/>
                </a:lnTo>
                <a:cubicBezTo>
                  <a:pt x="127805" y="94813"/>
                  <a:pt x="94626" y="127999"/>
                  <a:pt x="94630" y="168930"/>
                </a:cubicBezTo>
                <a:cubicBezTo>
                  <a:pt x="94632" y="181425"/>
                  <a:pt x="97792" y="193716"/>
                  <a:pt x="103817" y="204662"/>
                </a:cubicBezTo>
                <a:lnTo>
                  <a:pt x="96321" y="208817"/>
                </a:lnTo>
                <a:lnTo>
                  <a:pt x="73075" y="221706"/>
                </a:lnTo>
                <a:lnTo>
                  <a:pt x="73075" y="221713"/>
                </a:lnTo>
                <a:lnTo>
                  <a:pt x="62030" y="227835"/>
                </a:lnTo>
                <a:lnTo>
                  <a:pt x="21184" y="250479"/>
                </a:lnTo>
                <a:cubicBezTo>
                  <a:pt x="-23987" y="168994"/>
                  <a:pt x="5455" y="66320"/>
                  <a:pt x="86940" y="21150"/>
                </a:cubicBezTo>
                <a:close/>
                <a:moveTo>
                  <a:pt x="140440" y="70015"/>
                </a:moveTo>
                <a:lnTo>
                  <a:pt x="138737" y="64060"/>
                </a:lnTo>
                <a:lnTo>
                  <a:pt x="138737" y="64060"/>
                </a:lnTo>
                <a:close/>
              </a:path>
            </a:pathLst>
          </a:custGeom>
          <a:solidFill>
            <a:srgbClr val="FFAA00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7A468EE1-DE70-B468-CEDE-8117080760D3}"/>
              </a:ext>
            </a:extLst>
          </p:cNvPr>
          <p:cNvSpPr/>
          <p:nvPr userDrawn="1"/>
        </p:nvSpPr>
        <p:spPr>
          <a:xfrm>
            <a:off x="7410276" y="678968"/>
            <a:ext cx="421647" cy="337418"/>
          </a:xfrm>
          <a:custGeom>
            <a:avLst/>
            <a:gdLst>
              <a:gd name="connsiteX0" fmla="*/ 147727 w 316235"/>
              <a:gd name="connsiteY0" fmla="*/ 337419 h 337418"/>
              <a:gd name="connsiteX1" fmla="*/ 2968 w 316235"/>
              <a:gd name="connsiteY1" fmla="*/ 255582 h 337418"/>
              <a:gd name="connsiteX2" fmla="*/ 25 w 316235"/>
              <a:gd name="connsiteY2" fmla="*/ 250482 h 337418"/>
              <a:gd name="connsiteX3" fmla="*/ 21540 w 316235"/>
              <a:gd name="connsiteY3" fmla="*/ 238557 h 337418"/>
              <a:gd name="connsiteX4" fmla="*/ 47443 w 316235"/>
              <a:gd name="connsiteY4" fmla="*/ 224197 h 337418"/>
              <a:gd name="connsiteX5" fmla="*/ 47443 w 316235"/>
              <a:gd name="connsiteY5" fmla="*/ 224189 h 337418"/>
              <a:gd name="connsiteX6" fmla="*/ 62046 w 316235"/>
              <a:gd name="connsiteY6" fmla="*/ 216095 h 337418"/>
              <a:gd name="connsiteX7" fmla="*/ 82662 w 316235"/>
              <a:gd name="connsiteY7" fmla="*/ 204666 h 337418"/>
              <a:gd name="connsiteX8" fmla="*/ 183269 w 316235"/>
              <a:gd name="connsiteY8" fmla="*/ 233874 h 337418"/>
              <a:gd name="connsiteX9" fmla="*/ 209829 w 316235"/>
              <a:gd name="connsiteY9" fmla="*/ 209105 h 337418"/>
              <a:gd name="connsiteX10" fmla="*/ 209829 w 316235"/>
              <a:gd name="connsiteY10" fmla="*/ 209105 h 337418"/>
              <a:gd name="connsiteX11" fmla="*/ 187804 w 316235"/>
              <a:gd name="connsiteY11" fmla="*/ 106668 h 337418"/>
              <a:gd name="connsiteX12" fmla="*/ 147580 w 316235"/>
              <a:gd name="connsiteY12" fmla="*/ 94809 h 337418"/>
              <a:gd name="connsiteX13" fmla="*/ 147580 w 316235"/>
              <a:gd name="connsiteY13" fmla="*/ 66041 h 337418"/>
              <a:gd name="connsiteX14" fmla="*/ 147580 w 316235"/>
              <a:gd name="connsiteY14" fmla="*/ 66041 h 337418"/>
              <a:gd name="connsiteX15" fmla="*/ 147580 w 316235"/>
              <a:gd name="connsiteY15" fmla="*/ 59859 h 337418"/>
              <a:gd name="connsiteX16" fmla="*/ 147567 w 316235"/>
              <a:gd name="connsiteY16" fmla="*/ 59859 h 337418"/>
              <a:gd name="connsiteX17" fmla="*/ 147567 w 316235"/>
              <a:gd name="connsiteY17" fmla="*/ 17470 h 337418"/>
              <a:gd name="connsiteX18" fmla="*/ 147567 w 316235"/>
              <a:gd name="connsiteY18" fmla="*/ 17470 h 337418"/>
              <a:gd name="connsiteX19" fmla="*/ 147567 w 316235"/>
              <a:gd name="connsiteY19" fmla="*/ 1 h 337418"/>
              <a:gd name="connsiteX20" fmla="*/ 316261 w 316235"/>
              <a:gd name="connsiteY20" fmla="*/ 168697 h 337418"/>
              <a:gd name="connsiteX21" fmla="*/ 289045 w 316235"/>
              <a:gd name="connsiteY21" fmla="*/ 260574 h 337418"/>
              <a:gd name="connsiteX22" fmla="*/ 274398 w 316235"/>
              <a:gd name="connsiteY22" fmla="*/ 251062 h 337418"/>
              <a:gd name="connsiteX23" fmla="*/ 274398 w 316235"/>
              <a:gd name="connsiteY23" fmla="*/ 251062 h 337418"/>
              <a:gd name="connsiteX24" fmla="*/ 289046 w 316235"/>
              <a:gd name="connsiteY24" fmla="*/ 260574 h 337418"/>
              <a:gd name="connsiteX25" fmla="*/ 234451 w 316235"/>
              <a:gd name="connsiteY25" fmla="*/ 313296 h 337418"/>
              <a:gd name="connsiteX26" fmla="*/ 147737 w 316235"/>
              <a:gd name="connsiteY26" fmla="*/ 337416 h 337418"/>
              <a:gd name="connsiteX27" fmla="*/ 233659 w 316235"/>
              <a:gd name="connsiteY27" fmla="*/ 224584 h 337418"/>
              <a:gd name="connsiteX28" fmla="*/ 239292 w 316235"/>
              <a:gd name="connsiteY28" fmla="*/ 228243 h 337418"/>
              <a:gd name="connsiteX29" fmla="*/ 239292 w 316235"/>
              <a:gd name="connsiteY29" fmla="*/ 228243 h 337418"/>
              <a:gd name="connsiteX30" fmla="*/ 233659 w 316235"/>
              <a:gd name="connsiteY30" fmla="*/ 224585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6235" h="337418">
                <a:moveTo>
                  <a:pt x="147727" y="337419"/>
                </a:moveTo>
                <a:cubicBezTo>
                  <a:pt x="88443" y="337484"/>
                  <a:pt x="33480" y="306412"/>
                  <a:pt x="2968" y="255582"/>
                </a:cubicBezTo>
                <a:cubicBezTo>
                  <a:pt x="1625" y="253344"/>
                  <a:pt x="1289" y="252763"/>
                  <a:pt x="25" y="250482"/>
                </a:cubicBezTo>
                <a:lnTo>
                  <a:pt x="21540" y="238557"/>
                </a:lnTo>
                <a:lnTo>
                  <a:pt x="47443" y="224197"/>
                </a:lnTo>
                <a:lnTo>
                  <a:pt x="47443" y="224189"/>
                </a:lnTo>
                <a:lnTo>
                  <a:pt x="62046" y="216095"/>
                </a:lnTo>
                <a:lnTo>
                  <a:pt x="82662" y="204666"/>
                </a:lnTo>
                <a:cubicBezTo>
                  <a:pt x="102378" y="240513"/>
                  <a:pt x="147421" y="253590"/>
                  <a:pt x="183269" y="233874"/>
                </a:cubicBezTo>
                <a:cubicBezTo>
                  <a:pt x="194040" y="227950"/>
                  <a:pt x="203168" y="219438"/>
                  <a:pt x="209829" y="209105"/>
                </a:cubicBezTo>
                <a:lnTo>
                  <a:pt x="209829" y="209105"/>
                </a:lnTo>
                <a:cubicBezTo>
                  <a:pt x="232034" y="174735"/>
                  <a:pt x="222174" y="128872"/>
                  <a:pt x="187804" y="106668"/>
                </a:cubicBezTo>
                <a:cubicBezTo>
                  <a:pt x="175817" y="98924"/>
                  <a:pt x="161850" y="94806"/>
                  <a:pt x="147580" y="94809"/>
                </a:cubicBezTo>
                <a:lnTo>
                  <a:pt x="147580" y="66041"/>
                </a:lnTo>
                <a:lnTo>
                  <a:pt x="147580" y="66041"/>
                </a:lnTo>
                <a:lnTo>
                  <a:pt x="147580" y="59859"/>
                </a:lnTo>
                <a:lnTo>
                  <a:pt x="147567" y="59859"/>
                </a:lnTo>
                <a:lnTo>
                  <a:pt x="147567" y="17470"/>
                </a:lnTo>
                <a:lnTo>
                  <a:pt x="147567" y="17470"/>
                </a:lnTo>
                <a:lnTo>
                  <a:pt x="147567" y="1"/>
                </a:lnTo>
                <a:cubicBezTo>
                  <a:pt x="240732" y="1"/>
                  <a:pt x="316261" y="75530"/>
                  <a:pt x="316261" y="168697"/>
                </a:cubicBezTo>
                <a:cubicBezTo>
                  <a:pt x="316261" y="203261"/>
                  <a:pt x="307871" y="231586"/>
                  <a:pt x="289045" y="260574"/>
                </a:cubicBezTo>
                <a:lnTo>
                  <a:pt x="274398" y="251062"/>
                </a:lnTo>
                <a:lnTo>
                  <a:pt x="274398" y="251062"/>
                </a:lnTo>
                <a:lnTo>
                  <a:pt x="289046" y="260574"/>
                </a:lnTo>
                <a:cubicBezTo>
                  <a:pt x="275250" y="282200"/>
                  <a:pt x="256544" y="300263"/>
                  <a:pt x="234451" y="313296"/>
                </a:cubicBezTo>
                <a:cubicBezTo>
                  <a:pt x="208280" y="329079"/>
                  <a:pt x="178298" y="337419"/>
                  <a:pt x="147737" y="337416"/>
                </a:cubicBezTo>
                <a:close/>
                <a:moveTo>
                  <a:pt x="233659" y="224584"/>
                </a:moveTo>
                <a:lnTo>
                  <a:pt x="239292" y="228243"/>
                </a:lnTo>
                <a:lnTo>
                  <a:pt x="239292" y="228243"/>
                </a:lnTo>
                <a:lnTo>
                  <a:pt x="233659" y="224585"/>
                </a:lnTo>
                <a:close/>
              </a:path>
            </a:pathLst>
          </a:custGeom>
          <a:solidFill>
            <a:srgbClr val="0171BB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93FE15FB-3B50-6B61-5A2C-11A12A47545B}"/>
              </a:ext>
            </a:extLst>
          </p:cNvPr>
          <p:cNvSpPr/>
          <p:nvPr userDrawn="1"/>
        </p:nvSpPr>
        <p:spPr>
          <a:xfrm>
            <a:off x="7382033" y="678968"/>
            <a:ext cx="449891" cy="337418"/>
          </a:xfrm>
          <a:custGeom>
            <a:avLst/>
            <a:gdLst>
              <a:gd name="connsiteX0" fmla="*/ 1 w 337418"/>
              <a:gd name="connsiteY0" fmla="*/ 1 h 337418"/>
              <a:gd name="connsiteX1" fmla="*/ 337419 w 337418"/>
              <a:gd name="connsiteY1" fmla="*/ 1 h 337418"/>
              <a:gd name="connsiteX2" fmla="*/ 337419 w 337418"/>
              <a:gd name="connsiteY2" fmla="*/ 337419 h 337418"/>
              <a:gd name="connsiteX3" fmla="*/ 1 w 337418"/>
              <a:gd name="connsiteY3" fmla="*/ 337419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8" h="337418">
                <a:moveTo>
                  <a:pt x="1" y="1"/>
                </a:moveTo>
                <a:lnTo>
                  <a:pt x="337419" y="1"/>
                </a:lnTo>
                <a:lnTo>
                  <a:pt x="337419" y="337419"/>
                </a:lnTo>
                <a:lnTo>
                  <a:pt x="1" y="337419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3" name="자유형: 도형 192">
            <a:extLst>
              <a:ext uri="{FF2B5EF4-FFF2-40B4-BE49-F238E27FC236}">
                <a16:creationId xmlns:a16="http://schemas.microsoft.com/office/drawing/2014/main" id="{038FFAD3-8D46-1BC1-FE28-3BDC37E55E39}"/>
              </a:ext>
            </a:extLst>
          </p:cNvPr>
          <p:cNvSpPr/>
          <p:nvPr userDrawn="1"/>
        </p:nvSpPr>
        <p:spPr>
          <a:xfrm>
            <a:off x="7461296" y="738396"/>
            <a:ext cx="291363" cy="218522"/>
          </a:xfrm>
          <a:custGeom>
            <a:avLst/>
            <a:gdLst>
              <a:gd name="connsiteX0" fmla="*/ 69 w 218522"/>
              <a:gd name="connsiteY0" fmla="*/ 69 h 218522"/>
              <a:gd name="connsiteX1" fmla="*/ 218592 w 218522"/>
              <a:gd name="connsiteY1" fmla="*/ 69 h 218522"/>
              <a:gd name="connsiteX2" fmla="*/ 218592 w 218522"/>
              <a:gd name="connsiteY2" fmla="*/ 218591 h 218522"/>
              <a:gd name="connsiteX3" fmla="*/ 69 w 218522"/>
              <a:gd name="connsiteY3" fmla="*/ 218591 h 21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2" h="218522">
                <a:moveTo>
                  <a:pt x="69" y="69"/>
                </a:moveTo>
                <a:lnTo>
                  <a:pt x="218592" y="69"/>
                </a:lnTo>
                <a:lnTo>
                  <a:pt x="218592" y="218591"/>
                </a:lnTo>
                <a:lnTo>
                  <a:pt x="69" y="218591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4" name="자유형: 도형 193">
            <a:extLst>
              <a:ext uri="{FF2B5EF4-FFF2-40B4-BE49-F238E27FC236}">
                <a16:creationId xmlns:a16="http://schemas.microsoft.com/office/drawing/2014/main" id="{79942B39-A6AE-5AFC-FBD6-ABBCC38D8AB7}"/>
              </a:ext>
            </a:extLst>
          </p:cNvPr>
          <p:cNvSpPr/>
          <p:nvPr userDrawn="1"/>
        </p:nvSpPr>
        <p:spPr>
          <a:xfrm>
            <a:off x="7382034" y="678972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73574291-4DD5-ED73-D41D-21A687061FA1}"/>
              </a:ext>
            </a:extLst>
          </p:cNvPr>
          <p:cNvSpPr/>
          <p:nvPr userDrawn="1"/>
        </p:nvSpPr>
        <p:spPr>
          <a:xfrm>
            <a:off x="7461297" y="738398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3B4BBE47-DC43-CFE2-FE04-9C3096385E97}"/>
              </a:ext>
            </a:extLst>
          </p:cNvPr>
          <p:cNvSpPr/>
          <p:nvPr userDrawn="1"/>
        </p:nvSpPr>
        <p:spPr>
          <a:xfrm>
            <a:off x="7382034" y="678972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7" name="자유형: 도형 196">
            <a:extLst>
              <a:ext uri="{FF2B5EF4-FFF2-40B4-BE49-F238E27FC236}">
                <a16:creationId xmlns:a16="http://schemas.microsoft.com/office/drawing/2014/main" id="{5A01DFB7-2EF9-2423-9DCF-DA3497D436A6}"/>
              </a:ext>
            </a:extLst>
          </p:cNvPr>
          <p:cNvSpPr/>
          <p:nvPr userDrawn="1"/>
        </p:nvSpPr>
        <p:spPr>
          <a:xfrm>
            <a:off x="7461297" y="738398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8" name="자유형: 도형 197">
            <a:extLst>
              <a:ext uri="{FF2B5EF4-FFF2-40B4-BE49-F238E27FC236}">
                <a16:creationId xmlns:a16="http://schemas.microsoft.com/office/drawing/2014/main" id="{6F72CBFE-242B-332F-99AB-0FB809815E03}"/>
              </a:ext>
            </a:extLst>
          </p:cNvPr>
          <p:cNvSpPr/>
          <p:nvPr userDrawn="1"/>
        </p:nvSpPr>
        <p:spPr>
          <a:xfrm rot="10000113">
            <a:off x="8104435" y="884551"/>
            <a:ext cx="67200" cy="50400"/>
          </a:xfrm>
          <a:custGeom>
            <a:avLst/>
            <a:gdLst>
              <a:gd name="connsiteX0" fmla="*/ 65760 w 65760"/>
              <a:gd name="connsiteY0" fmla="*/ 32880 h 65760"/>
              <a:gd name="connsiteX1" fmla="*/ 32880 w 65760"/>
              <a:gd name="connsiteY1" fmla="*/ 65760 h 65760"/>
              <a:gd name="connsiteX2" fmla="*/ 0 w 65760"/>
              <a:gd name="connsiteY2" fmla="*/ 32880 h 65760"/>
              <a:gd name="connsiteX3" fmla="*/ 32880 w 65760"/>
              <a:gd name="connsiteY3" fmla="*/ 0 h 65760"/>
              <a:gd name="connsiteX4" fmla="*/ 65760 w 65760"/>
              <a:gd name="connsiteY4" fmla="*/ 3288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880"/>
                </a:moveTo>
                <a:cubicBezTo>
                  <a:pt x="65760" y="51039"/>
                  <a:pt x="51039" y="65760"/>
                  <a:pt x="32880" y="65760"/>
                </a:cubicBezTo>
                <a:cubicBezTo>
                  <a:pt x="14721" y="65760"/>
                  <a:pt x="0" y="51039"/>
                  <a:pt x="0" y="32880"/>
                </a:cubicBezTo>
                <a:cubicBezTo>
                  <a:pt x="0" y="14721"/>
                  <a:pt x="14721" y="0"/>
                  <a:pt x="32880" y="0"/>
                </a:cubicBezTo>
                <a:cubicBezTo>
                  <a:pt x="51039" y="0"/>
                  <a:pt x="65760" y="14721"/>
                  <a:pt x="65760" y="32880"/>
                </a:cubicBezTo>
                <a:close/>
              </a:path>
            </a:pathLst>
          </a:custGeom>
          <a:solidFill>
            <a:srgbClr val="FFAA00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9" name="자유형: 도형 198">
            <a:extLst>
              <a:ext uri="{FF2B5EF4-FFF2-40B4-BE49-F238E27FC236}">
                <a16:creationId xmlns:a16="http://schemas.microsoft.com/office/drawing/2014/main" id="{494CF807-7DAE-CB11-47E7-BB4EF9537C83}"/>
              </a:ext>
            </a:extLst>
          </p:cNvPr>
          <p:cNvSpPr/>
          <p:nvPr userDrawn="1"/>
        </p:nvSpPr>
        <p:spPr>
          <a:xfrm rot="10000113">
            <a:off x="8104180" y="748419"/>
            <a:ext cx="67200" cy="50400"/>
          </a:xfrm>
          <a:custGeom>
            <a:avLst/>
            <a:gdLst>
              <a:gd name="connsiteX0" fmla="*/ 65760 w 65760"/>
              <a:gd name="connsiteY0" fmla="*/ 32920 h 65760"/>
              <a:gd name="connsiteX1" fmla="*/ 32880 w 65760"/>
              <a:gd name="connsiteY1" fmla="*/ 65800 h 65760"/>
              <a:gd name="connsiteX2" fmla="*/ 0 w 65760"/>
              <a:gd name="connsiteY2" fmla="*/ 32920 h 65760"/>
              <a:gd name="connsiteX3" fmla="*/ 32880 w 65760"/>
              <a:gd name="connsiteY3" fmla="*/ 40 h 65760"/>
              <a:gd name="connsiteX4" fmla="*/ 65760 w 65760"/>
              <a:gd name="connsiteY4" fmla="*/ 3292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920"/>
                </a:moveTo>
                <a:cubicBezTo>
                  <a:pt x="65760" y="51079"/>
                  <a:pt x="51039" y="65800"/>
                  <a:pt x="32880" y="65800"/>
                </a:cubicBezTo>
                <a:cubicBezTo>
                  <a:pt x="14721" y="65800"/>
                  <a:pt x="0" y="51079"/>
                  <a:pt x="0" y="32920"/>
                </a:cubicBezTo>
                <a:cubicBezTo>
                  <a:pt x="0" y="14761"/>
                  <a:pt x="14721" y="40"/>
                  <a:pt x="32880" y="40"/>
                </a:cubicBezTo>
                <a:cubicBezTo>
                  <a:pt x="51039" y="40"/>
                  <a:pt x="65760" y="14761"/>
                  <a:pt x="65760" y="32920"/>
                </a:cubicBezTo>
                <a:close/>
              </a:path>
            </a:pathLst>
          </a:custGeom>
          <a:solidFill>
            <a:srgbClr val="0171BB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9182D098-AE36-913A-F6C6-5C4266DA08D2}"/>
              </a:ext>
            </a:extLst>
          </p:cNvPr>
          <p:cNvCxnSpPr/>
          <p:nvPr userDrawn="1"/>
        </p:nvCxnSpPr>
        <p:spPr>
          <a:xfrm>
            <a:off x="2092320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2399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8ECAE77-AB7E-A21E-AE48-FD2EB58B9AB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2331153"/>
              </p:ext>
            </p:extLst>
          </p:nvPr>
        </p:nvGraphicFramePr>
        <p:xfrm>
          <a:off x="264160" y="136525"/>
          <a:ext cx="11612884" cy="28073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701381">
                  <a:extLst>
                    <a:ext uri="{9D8B030D-6E8A-4147-A177-3AD203B41FA5}">
                      <a16:colId xmlns:a16="http://schemas.microsoft.com/office/drawing/2014/main" val="4145626927"/>
                    </a:ext>
                  </a:extLst>
                </a:gridCol>
                <a:gridCol w="1341937">
                  <a:extLst>
                    <a:ext uri="{9D8B030D-6E8A-4147-A177-3AD203B41FA5}">
                      <a16:colId xmlns:a16="http://schemas.microsoft.com/office/drawing/2014/main" val="3128284382"/>
                    </a:ext>
                  </a:extLst>
                </a:gridCol>
                <a:gridCol w="793708">
                  <a:extLst>
                    <a:ext uri="{9D8B030D-6E8A-4147-A177-3AD203B41FA5}">
                      <a16:colId xmlns:a16="http://schemas.microsoft.com/office/drawing/2014/main" val="1270086675"/>
                    </a:ext>
                  </a:extLst>
                </a:gridCol>
                <a:gridCol w="4074909">
                  <a:extLst>
                    <a:ext uri="{9D8B030D-6E8A-4147-A177-3AD203B41FA5}">
                      <a16:colId xmlns:a16="http://schemas.microsoft.com/office/drawing/2014/main" val="708659533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227301398"/>
                    </a:ext>
                  </a:extLst>
                </a:gridCol>
                <a:gridCol w="1423764">
                  <a:extLst>
                    <a:ext uri="{9D8B030D-6E8A-4147-A177-3AD203B41FA5}">
                      <a16:colId xmlns:a16="http://schemas.microsoft.com/office/drawing/2014/main" val="3745713975"/>
                    </a:ext>
                  </a:extLst>
                </a:gridCol>
                <a:gridCol w="1301025">
                  <a:extLst>
                    <a:ext uri="{9D8B030D-6E8A-4147-A177-3AD203B41FA5}">
                      <a16:colId xmlns:a16="http://schemas.microsoft.com/office/drawing/2014/main" val="2650162564"/>
                    </a:ext>
                  </a:extLst>
                </a:gridCol>
                <a:gridCol w="806055">
                  <a:extLst>
                    <a:ext uri="{9D8B030D-6E8A-4147-A177-3AD203B41FA5}">
                      <a16:colId xmlns:a16="http://schemas.microsoft.com/office/drawing/2014/main" val="1501361128"/>
                    </a:ext>
                  </a:extLst>
                </a:gridCol>
              </a:tblGrid>
              <a:tr h="2807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화면 </a:t>
                      </a:r>
                      <a:r>
                        <a:rPr lang="en-US" altLang="ko-KR" sz="900" dirty="0"/>
                        <a:t>ID</a:t>
                      </a:r>
                      <a:endParaRPr lang="ko-KR" altLang="en-US" sz="900" dirty="0"/>
                    </a:p>
                  </a:txBody>
                  <a:tcPr marL="9600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페이지 명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업데이트</a:t>
                      </a:r>
                    </a:p>
                  </a:txBody>
                  <a:tcPr marL="9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페이지 번호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42615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FFA4142-44F7-6EF6-240E-EE0CBC794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599" y="166658"/>
            <a:ext cx="1275967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DCB0637-6814-6768-C195-6349F64F5E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4427" y="166658"/>
            <a:ext cx="4017123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 dirty="0"/>
              <a:t>페이지 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ABE2E-2B39-E101-B3FB-9D6A78944A1C}"/>
              </a:ext>
            </a:extLst>
          </p:cNvPr>
          <p:cNvSpPr/>
          <p:nvPr userDrawn="1"/>
        </p:nvSpPr>
        <p:spPr>
          <a:xfrm>
            <a:off x="264160" y="533911"/>
            <a:ext cx="9098994" cy="61875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날짜 개체 틀 24">
            <a:extLst>
              <a:ext uri="{FF2B5EF4-FFF2-40B4-BE49-F238E27FC236}">
                <a16:creationId xmlns:a16="http://schemas.microsoft.com/office/drawing/2014/main" id="{1446570D-6139-7B91-42DB-87696436E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95295" y="178933"/>
            <a:ext cx="1314835" cy="191801"/>
          </a:xfrm>
        </p:spPr>
        <p:txBody>
          <a:bodyPr/>
          <a:lstStyle>
            <a:lvl1pPr algn="ctr">
              <a:defRPr sz="1000"/>
            </a:lvl1pPr>
          </a:lstStyle>
          <a:p>
            <a:fld id="{FDFA8952-F175-493D-BFB3-D0B694125C1F}" type="datetime1">
              <a:rPr lang="ko-KR" altLang="en-US" smtClean="0"/>
              <a:t>2024-02-05</a:t>
            </a:fld>
            <a:endParaRPr lang="ko-KR" altLang="en-US" dirty="0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9E4AE256-3AA0-F547-BF25-B573565EF4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28269" y="178932"/>
            <a:ext cx="748776" cy="191801"/>
          </a:xfrm>
        </p:spPr>
        <p:txBody>
          <a:bodyPr/>
          <a:lstStyle>
            <a:lvl1pPr algn="ctr">
              <a:defRPr sz="1000"/>
            </a:lvl1pPr>
          </a:lstStyle>
          <a:p>
            <a:fld id="{5A26B1E4-BEAB-4090-A65B-CA4C38B866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1088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71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61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566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5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BBA1A-3591-DE4B-A768-E18786DD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471028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0E0185-EEA9-9690-5E5F-4DBFF64D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EF57B5-5B93-450D-A519-27F608D5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A8AD3C-ABD5-B8F8-447B-ACD17F87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ED3FB85-9619-CD1B-6D75-379D73C6C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42450"/>
            <a:ext cx="10515600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77326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4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9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0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7627"/>
            <a:ext cx="105156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6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9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8ECAE77-AB7E-A21E-AE48-FD2EB58B9AB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2331153"/>
              </p:ext>
            </p:extLst>
          </p:nvPr>
        </p:nvGraphicFramePr>
        <p:xfrm>
          <a:off x="264160" y="136525"/>
          <a:ext cx="11612885" cy="28073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701381">
                  <a:extLst>
                    <a:ext uri="{9D8B030D-6E8A-4147-A177-3AD203B41FA5}">
                      <a16:colId xmlns:a16="http://schemas.microsoft.com/office/drawing/2014/main" val="4145626927"/>
                    </a:ext>
                  </a:extLst>
                </a:gridCol>
                <a:gridCol w="1341937">
                  <a:extLst>
                    <a:ext uri="{9D8B030D-6E8A-4147-A177-3AD203B41FA5}">
                      <a16:colId xmlns:a16="http://schemas.microsoft.com/office/drawing/2014/main" val="3128284382"/>
                    </a:ext>
                  </a:extLst>
                </a:gridCol>
                <a:gridCol w="793708">
                  <a:extLst>
                    <a:ext uri="{9D8B030D-6E8A-4147-A177-3AD203B41FA5}">
                      <a16:colId xmlns:a16="http://schemas.microsoft.com/office/drawing/2014/main" val="1270086675"/>
                    </a:ext>
                  </a:extLst>
                </a:gridCol>
                <a:gridCol w="4074909">
                  <a:extLst>
                    <a:ext uri="{9D8B030D-6E8A-4147-A177-3AD203B41FA5}">
                      <a16:colId xmlns:a16="http://schemas.microsoft.com/office/drawing/2014/main" val="708659533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227301398"/>
                    </a:ext>
                  </a:extLst>
                </a:gridCol>
                <a:gridCol w="1423764">
                  <a:extLst>
                    <a:ext uri="{9D8B030D-6E8A-4147-A177-3AD203B41FA5}">
                      <a16:colId xmlns:a16="http://schemas.microsoft.com/office/drawing/2014/main" val="3745713975"/>
                    </a:ext>
                  </a:extLst>
                </a:gridCol>
                <a:gridCol w="1301025">
                  <a:extLst>
                    <a:ext uri="{9D8B030D-6E8A-4147-A177-3AD203B41FA5}">
                      <a16:colId xmlns:a16="http://schemas.microsoft.com/office/drawing/2014/main" val="2650162564"/>
                    </a:ext>
                  </a:extLst>
                </a:gridCol>
                <a:gridCol w="806055">
                  <a:extLst>
                    <a:ext uri="{9D8B030D-6E8A-4147-A177-3AD203B41FA5}">
                      <a16:colId xmlns:a16="http://schemas.microsoft.com/office/drawing/2014/main" val="1501361128"/>
                    </a:ext>
                  </a:extLst>
                </a:gridCol>
              </a:tblGrid>
              <a:tr h="2807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화면 </a:t>
                      </a:r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 marL="9600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명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업데이트</a:t>
                      </a:r>
                    </a:p>
                  </a:txBody>
                  <a:tcPr marL="9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번호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42615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FFA4142-44F7-6EF6-240E-EE0CBC794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599" y="166658"/>
            <a:ext cx="1275967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DCB0637-6814-6768-C195-6349F64F5E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4427" y="166658"/>
            <a:ext cx="4017123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페이지 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ABE2E-2B39-E101-B3FB-9D6A78944A1C}"/>
              </a:ext>
            </a:extLst>
          </p:cNvPr>
          <p:cNvSpPr/>
          <p:nvPr userDrawn="1"/>
        </p:nvSpPr>
        <p:spPr>
          <a:xfrm>
            <a:off x="264160" y="533911"/>
            <a:ext cx="8572995" cy="61875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날짜 개체 틀 24">
            <a:extLst>
              <a:ext uri="{FF2B5EF4-FFF2-40B4-BE49-F238E27FC236}">
                <a16:creationId xmlns:a16="http://schemas.microsoft.com/office/drawing/2014/main" id="{1446570D-6139-7B91-42DB-87696436E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95295" y="178933"/>
            <a:ext cx="1314835" cy="191801"/>
          </a:xfrm>
        </p:spPr>
        <p:txBody>
          <a:bodyPr/>
          <a:lstStyle>
            <a:lvl1pPr algn="ctr">
              <a:defRPr sz="1000"/>
            </a:lvl1pPr>
          </a:lstStyle>
          <a:p>
            <a:fld id="{FDFA8952-F175-493D-BFB3-D0B694125C1F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9E4AE256-3AA0-F547-BF25-B573565EF4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28269" y="178932"/>
            <a:ext cx="748776" cy="191801"/>
          </a:xfrm>
        </p:spPr>
        <p:txBody>
          <a:bodyPr/>
          <a:lstStyle>
            <a:lvl1pPr algn="ctr">
              <a:defRPr sz="1000"/>
            </a:lvl1pPr>
          </a:lstStyle>
          <a:p>
            <a:fld id="{5A26B1E4-BEAB-4090-A65B-CA4C38B866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D72E2E-7D14-96C8-4199-82C89326945E}"/>
              </a:ext>
            </a:extLst>
          </p:cNvPr>
          <p:cNvGrpSpPr/>
          <p:nvPr userDrawn="1"/>
        </p:nvGrpSpPr>
        <p:grpSpPr>
          <a:xfrm>
            <a:off x="264416" y="539193"/>
            <a:ext cx="8562072" cy="3612124"/>
            <a:chOff x="-523401" y="4748732"/>
            <a:chExt cx="6421554" cy="361212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294F21-4C51-31D1-D430-EA46A668A3A4}"/>
                </a:ext>
              </a:extLst>
            </p:cNvPr>
            <p:cNvSpPr/>
            <p:nvPr/>
          </p:nvSpPr>
          <p:spPr>
            <a:xfrm>
              <a:off x="-523401" y="4748732"/>
              <a:ext cx="6421554" cy="361212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279BD9-E11B-AF14-D2F4-EC7D8148C8E1}"/>
                </a:ext>
              </a:extLst>
            </p:cNvPr>
            <p:cNvSpPr/>
            <p:nvPr/>
          </p:nvSpPr>
          <p:spPr>
            <a:xfrm>
              <a:off x="-523401" y="4748732"/>
              <a:ext cx="18000" cy="3612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A8E4103B-291A-1CD8-3837-60804403882D}"/>
                </a:ext>
              </a:extLst>
            </p:cNvPr>
            <p:cNvSpPr/>
            <p:nvPr/>
          </p:nvSpPr>
          <p:spPr>
            <a:xfrm rot="5400000">
              <a:off x="-475596" y="4946866"/>
              <a:ext cx="89458" cy="771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F8F62CD-C862-6F82-3433-7A85C3A78625}"/>
              </a:ext>
            </a:extLst>
          </p:cNvPr>
          <p:cNvSpPr/>
          <p:nvPr userDrawn="1"/>
        </p:nvSpPr>
        <p:spPr>
          <a:xfrm rot="5400000" flipH="1">
            <a:off x="98060" y="756165"/>
            <a:ext cx="568433" cy="186187"/>
          </a:xfrm>
          <a:custGeom>
            <a:avLst/>
            <a:gdLst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3249603 w 12031918"/>
              <a:gd name="connsiteY4" fmla="*/ 1888966 h 1888966"/>
              <a:gd name="connsiteX5" fmla="*/ 6015959 w 12031918"/>
              <a:gd name="connsiteY5" fmla="*/ 1888966 h 1888966"/>
              <a:gd name="connsiteX6" fmla="*/ 8782315 w 12031918"/>
              <a:gd name="connsiteY6" fmla="*/ 1888966 h 1888966"/>
              <a:gd name="connsiteX7" fmla="*/ 9162402 w 12031918"/>
              <a:gd name="connsiteY7" fmla="*/ 1888966 h 1888966"/>
              <a:gd name="connsiteX8" fmla="*/ 12031918 w 12031918"/>
              <a:gd name="connsiteY8" fmla="*/ 1888966 h 1888966"/>
              <a:gd name="connsiteX9" fmla="*/ 8824916 w 12031918"/>
              <a:gd name="connsiteY9" fmla="*/ 954133 h 1888966"/>
              <a:gd name="connsiteX10" fmla="*/ 6015959 w 12031918"/>
              <a:gd name="connsiteY10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3249603 w 12031918"/>
              <a:gd name="connsiteY4" fmla="*/ 1888966 h 1888966"/>
              <a:gd name="connsiteX5" fmla="*/ 6015959 w 12031918"/>
              <a:gd name="connsiteY5" fmla="*/ 1888966 h 1888966"/>
              <a:gd name="connsiteX6" fmla="*/ 9162402 w 12031918"/>
              <a:gd name="connsiteY6" fmla="*/ 1888966 h 1888966"/>
              <a:gd name="connsiteX7" fmla="*/ 12031918 w 12031918"/>
              <a:gd name="connsiteY7" fmla="*/ 1888966 h 1888966"/>
              <a:gd name="connsiteX8" fmla="*/ 8824916 w 12031918"/>
              <a:gd name="connsiteY8" fmla="*/ 954133 h 1888966"/>
              <a:gd name="connsiteX9" fmla="*/ 6015959 w 12031918"/>
              <a:gd name="connsiteY9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3249603 w 12031918"/>
              <a:gd name="connsiteY4" fmla="*/ 1888966 h 1888966"/>
              <a:gd name="connsiteX5" fmla="*/ 6015959 w 12031918"/>
              <a:gd name="connsiteY5" fmla="*/ 1888966 h 1888966"/>
              <a:gd name="connsiteX6" fmla="*/ 12031918 w 12031918"/>
              <a:gd name="connsiteY6" fmla="*/ 1888966 h 1888966"/>
              <a:gd name="connsiteX7" fmla="*/ 8824916 w 12031918"/>
              <a:gd name="connsiteY7" fmla="*/ 954133 h 1888966"/>
              <a:gd name="connsiteX8" fmla="*/ 6015959 w 12031918"/>
              <a:gd name="connsiteY8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6015959 w 12031918"/>
              <a:gd name="connsiteY4" fmla="*/ 1888966 h 1888966"/>
              <a:gd name="connsiteX5" fmla="*/ 12031918 w 12031918"/>
              <a:gd name="connsiteY5" fmla="*/ 1888966 h 1888966"/>
              <a:gd name="connsiteX6" fmla="*/ 8824916 w 12031918"/>
              <a:gd name="connsiteY6" fmla="*/ 954133 h 1888966"/>
              <a:gd name="connsiteX7" fmla="*/ 6015959 w 12031918"/>
              <a:gd name="connsiteY7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6015959 w 12031918"/>
              <a:gd name="connsiteY3" fmla="*/ 1888966 h 1888966"/>
              <a:gd name="connsiteX4" fmla="*/ 12031918 w 12031918"/>
              <a:gd name="connsiteY4" fmla="*/ 1888966 h 1888966"/>
              <a:gd name="connsiteX5" fmla="*/ 8824916 w 12031918"/>
              <a:gd name="connsiteY5" fmla="*/ 954133 h 1888966"/>
              <a:gd name="connsiteX6" fmla="*/ 6015959 w 12031918"/>
              <a:gd name="connsiteY6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12031918 w 12031918"/>
              <a:gd name="connsiteY3" fmla="*/ 1888966 h 1888966"/>
              <a:gd name="connsiteX4" fmla="*/ 8824916 w 12031918"/>
              <a:gd name="connsiteY4" fmla="*/ 954133 h 1888966"/>
              <a:gd name="connsiteX5" fmla="*/ 6015959 w 12031918"/>
              <a:gd name="connsiteY5" fmla="*/ 0 h 18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31918" h="1888966">
                <a:moveTo>
                  <a:pt x="6015959" y="0"/>
                </a:moveTo>
                <a:cubicBezTo>
                  <a:pt x="4894253" y="0"/>
                  <a:pt x="4257287" y="477380"/>
                  <a:pt x="3207002" y="954133"/>
                </a:cubicBezTo>
                <a:cubicBezTo>
                  <a:pt x="2156717" y="1430886"/>
                  <a:pt x="903973" y="1885561"/>
                  <a:pt x="0" y="1888966"/>
                </a:cubicBezTo>
                <a:lnTo>
                  <a:pt x="12031918" y="1888966"/>
                </a:lnTo>
                <a:cubicBezTo>
                  <a:pt x="11127945" y="1885561"/>
                  <a:pt x="9875201" y="1430886"/>
                  <a:pt x="8824916" y="954133"/>
                </a:cubicBezTo>
                <a:cubicBezTo>
                  <a:pt x="7774631" y="477380"/>
                  <a:pt x="7137665" y="0"/>
                  <a:pt x="6015959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06AA8AC-CC66-A557-7AFA-B9838B880432}"/>
              </a:ext>
            </a:extLst>
          </p:cNvPr>
          <p:cNvSpPr/>
          <p:nvPr userDrawn="1"/>
        </p:nvSpPr>
        <p:spPr>
          <a:xfrm>
            <a:off x="294760" y="800642"/>
            <a:ext cx="129643" cy="97232"/>
          </a:xfrm>
          <a:custGeom>
            <a:avLst/>
            <a:gdLst>
              <a:gd name="connsiteX0" fmla="*/ 251293 w 806806"/>
              <a:gd name="connsiteY0" fmla="*/ 223417 h 806806"/>
              <a:gd name="connsiteX1" fmla="*/ 191621 w 806806"/>
              <a:gd name="connsiteY1" fmla="*/ 283089 h 806806"/>
              <a:gd name="connsiteX2" fmla="*/ 311935 w 806806"/>
              <a:gd name="connsiteY2" fmla="*/ 403403 h 806806"/>
              <a:gd name="connsiteX3" fmla="*/ 191621 w 806806"/>
              <a:gd name="connsiteY3" fmla="*/ 523716 h 806806"/>
              <a:gd name="connsiteX4" fmla="*/ 251293 w 806806"/>
              <a:gd name="connsiteY4" fmla="*/ 583388 h 806806"/>
              <a:gd name="connsiteX5" fmla="*/ 431279 w 806806"/>
              <a:gd name="connsiteY5" fmla="*/ 403403 h 806806"/>
              <a:gd name="connsiteX6" fmla="*/ 479311 w 806806"/>
              <a:gd name="connsiteY6" fmla="*/ 223416 h 806806"/>
              <a:gd name="connsiteX7" fmla="*/ 419640 w 806806"/>
              <a:gd name="connsiteY7" fmla="*/ 283087 h 806806"/>
              <a:gd name="connsiteX8" fmla="*/ 539953 w 806806"/>
              <a:gd name="connsiteY8" fmla="*/ 403401 h 806806"/>
              <a:gd name="connsiteX9" fmla="*/ 419640 w 806806"/>
              <a:gd name="connsiteY9" fmla="*/ 523714 h 806806"/>
              <a:gd name="connsiteX10" fmla="*/ 479312 w 806806"/>
              <a:gd name="connsiteY10" fmla="*/ 583386 h 806806"/>
              <a:gd name="connsiteX11" fmla="*/ 659297 w 806806"/>
              <a:gd name="connsiteY11" fmla="*/ 403401 h 806806"/>
              <a:gd name="connsiteX12" fmla="*/ 403403 w 806806"/>
              <a:gd name="connsiteY12" fmla="*/ 0 h 806806"/>
              <a:gd name="connsiteX13" fmla="*/ 806806 w 806806"/>
              <a:gd name="connsiteY13" fmla="*/ 403403 h 806806"/>
              <a:gd name="connsiteX14" fmla="*/ 403403 w 806806"/>
              <a:gd name="connsiteY14" fmla="*/ 806806 h 806806"/>
              <a:gd name="connsiteX15" fmla="*/ 0 w 806806"/>
              <a:gd name="connsiteY15" fmla="*/ 403403 h 806806"/>
              <a:gd name="connsiteX16" fmla="*/ 403403 w 806806"/>
              <a:gd name="connsiteY16" fmla="*/ 0 h 80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6806" h="806806">
                <a:moveTo>
                  <a:pt x="251293" y="223417"/>
                </a:moveTo>
                <a:lnTo>
                  <a:pt x="191621" y="283089"/>
                </a:lnTo>
                <a:lnTo>
                  <a:pt x="311935" y="403403"/>
                </a:lnTo>
                <a:lnTo>
                  <a:pt x="191621" y="523716"/>
                </a:lnTo>
                <a:lnTo>
                  <a:pt x="251293" y="583388"/>
                </a:lnTo>
                <a:lnTo>
                  <a:pt x="431279" y="403403"/>
                </a:lnTo>
                <a:close/>
                <a:moveTo>
                  <a:pt x="479311" y="223416"/>
                </a:moveTo>
                <a:lnTo>
                  <a:pt x="419640" y="283087"/>
                </a:lnTo>
                <a:lnTo>
                  <a:pt x="539953" y="403401"/>
                </a:lnTo>
                <a:lnTo>
                  <a:pt x="419640" y="523714"/>
                </a:lnTo>
                <a:lnTo>
                  <a:pt x="479312" y="583386"/>
                </a:lnTo>
                <a:lnTo>
                  <a:pt x="659297" y="403401"/>
                </a:lnTo>
                <a:close/>
                <a:moveTo>
                  <a:pt x="403403" y="0"/>
                </a:moveTo>
                <a:cubicBezTo>
                  <a:pt x="626196" y="0"/>
                  <a:pt x="806806" y="180610"/>
                  <a:pt x="806806" y="403403"/>
                </a:cubicBezTo>
                <a:cubicBezTo>
                  <a:pt x="806806" y="626196"/>
                  <a:pt x="626196" y="806806"/>
                  <a:pt x="403403" y="806806"/>
                </a:cubicBezTo>
                <a:cubicBezTo>
                  <a:pt x="180610" y="806806"/>
                  <a:pt x="0" y="626196"/>
                  <a:pt x="0" y="403403"/>
                </a:cubicBezTo>
                <a:cubicBezTo>
                  <a:pt x="0" y="180610"/>
                  <a:pt x="180610" y="0"/>
                  <a:pt x="40340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25404998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FFB4-BCAC-45A4-8866-67B707D46DC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00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75" r:id="rId9"/>
    <p:sldLayoutId id="2147483673" r:id="rId10"/>
    <p:sldLayoutId id="2147483674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4" name="직선 연결선 2153">
            <a:extLst>
              <a:ext uri="{FF2B5EF4-FFF2-40B4-BE49-F238E27FC236}">
                <a16:creationId xmlns:a16="http://schemas.microsoft.com/office/drawing/2014/main" id="{DBE7F9E8-0996-A913-0F76-0C45CCB93BD7}"/>
              </a:ext>
            </a:extLst>
          </p:cNvPr>
          <p:cNvCxnSpPr>
            <a:cxnSpLocks/>
          </p:cNvCxnSpPr>
          <p:nvPr/>
        </p:nvCxnSpPr>
        <p:spPr>
          <a:xfrm>
            <a:off x="3654707" y="6021471"/>
            <a:ext cx="0" cy="15787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2" name="직선 연결선 2141">
            <a:extLst>
              <a:ext uri="{FF2B5EF4-FFF2-40B4-BE49-F238E27FC236}">
                <a16:creationId xmlns:a16="http://schemas.microsoft.com/office/drawing/2014/main" id="{F9B3695B-CFFD-CA10-7A5F-752F6DBE85DF}"/>
              </a:ext>
            </a:extLst>
          </p:cNvPr>
          <p:cNvCxnSpPr>
            <a:cxnSpLocks/>
          </p:cNvCxnSpPr>
          <p:nvPr/>
        </p:nvCxnSpPr>
        <p:spPr>
          <a:xfrm>
            <a:off x="3434008" y="5958316"/>
            <a:ext cx="13393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7" name="직선 연결선 2136">
            <a:extLst>
              <a:ext uri="{FF2B5EF4-FFF2-40B4-BE49-F238E27FC236}">
                <a16:creationId xmlns:a16="http://schemas.microsoft.com/office/drawing/2014/main" id="{0C46705F-DE51-05FA-3C5C-6F7DEF5983F0}"/>
              </a:ext>
            </a:extLst>
          </p:cNvPr>
          <p:cNvCxnSpPr>
            <a:cxnSpLocks/>
          </p:cNvCxnSpPr>
          <p:nvPr/>
        </p:nvCxnSpPr>
        <p:spPr>
          <a:xfrm flipV="1">
            <a:off x="3769561" y="5775161"/>
            <a:ext cx="59387" cy="5953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62C09FE-04EC-0B84-B86E-EDEAFC2EEA62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3FC421A-3356-BF4C-2119-CE5A840317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C97DD6-BAEF-A5E7-216D-B545B1DA97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  <a:r>
              <a:rPr lang="en-US" altLang="ko-KR" dirty="0"/>
              <a:t>-</a:t>
            </a:r>
            <a:r>
              <a:rPr lang="ko-KR" altLang="en-US" dirty="0"/>
              <a:t>종합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B648D-971B-D1B9-9A15-7FF3FCD520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3EF1EE-FC94-E716-1AA1-CC3F8F34CD9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</a:t>
            </a:fld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E7613047-035F-45EF-22A1-0D8B9A814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402137"/>
              </p:ext>
            </p:extLst>
          </p:nvPr>
        </p:nvGraphicFramePr>
        <p:xfrm>
          <a:off x="9463530" y="533911"/>
          <a:ext cx="2404668" cy="2853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1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로고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2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/>
                        <a:t>메뉴부</a:t>
                      </a: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3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/>
                        <a:t>알림배지</a:t>
                      </a: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4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로그인 정보</a:t>
                      </a: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지도 및 교량위치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상태 아이콘 출력 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노후 감시 현황 표시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7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화재 감시 현황 표시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8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충돌 감시 현황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9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실시간 이벤트 현황 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대시보드 선택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6B2C21E-1CCA-DA43-06AA-272DB685F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21960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C447A85-A819-F2D6-093F-0585855BAC87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D24BF5-59E1-E1BA-C8FE-AD151F5EAEF8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782332E-D451-14E1-5AC6-A01FC1D40669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50EF7A9-2091-17AA-DB07-F338C6603219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6B48B39-7BAD-D3A5-54D8-CCE527F9A96B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B2FE855-BD8B-E393-BB24-4E3A2F0513E6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8CE63-4569-CC25-9207-EE4B3EFA1B1E}"/>
              </a:ext>
            </a:extLst>
          </p:cNvPr>
          <p:cNvSpPr>
            <a:spLocks/>
          </p:cNvSpPr>
          <p:nvPr/>
        </p:nvSpPr>
        <p:spPr>
          <a:xfrm>
            <a:off x="3221190" y="3018955"/>
            <a:ext cx="5796429" cy="160073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514AB8F-1E3A-0E90-D47A-3AAFE8D25E87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D0690C6-BD29-21B3-2883-046C3381E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D1FE162E-1C87-B9B4-ADAD-33E96A7E31C7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50" name="눈물 방울 49">
              <a:extLst>
                <a:ext uri="{FF2B5EF4-FFF2-40B4-BE49-F238E27FC236}">
                  <a16:creationId xmlns:a16="http://schemas.microsoft.com/office/drawing/2014/main" id="{55DE3370-C324-F61B-6B6E-B215C805FF3D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C45519E-5AA0-30AE-5E3C-8E55DAABCE3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2E28BE5-336F-098F-1C92-150B57E341AD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53" name="눈물 방울 52">
              <a:extLst>
                <a:ext uri="{FF2B5EF4-FFF2-40B4-BE49-F238E27FC236}">
                  <a16:creationId xmlns:a16="http://schemas.microsoft.com/office/drawing/2014/main" id="{AFBEFB05-D562-9461-322D-B2EC076A1704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1C75117A-69B7-F366-0E30-E8112DC1F0E5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5B520C3-5CC0-AFCB-F2A2-B8A214918D61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3D1AD84A-7769-14AB-9B06-10D59B5EEF73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7591977-D204-275E-0879-72D1C79759F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3D8069F-7563-8EC0-57C4-567A9C99D4C1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59" name="눈물 방울 58">
              <a:extLst>
                <a:ext uri="{FF2B5EF4-FFF2-40B4-BE49-F238E27FC236}">
                  <a16:creationId xmlns:a16="http://schemas.microsoft.com/office/drawing/2014/main" id="{48D9DAE4-BB95-42C0-9529-D808766665F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1418B27-553E-2A3A-BE23-1A4DA264C6A5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77D6979-3CAA-6275-1284-59C5C32AED31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FE9A46-B54E-7582-4F1A-FD780B9C61CE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9B3D9E-7142-54A4-A5C3-F374799CEB7A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종합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7015FA43-7262-5642-09C4-028F14EE7FA7}"/>
              </a:ext>
            </a:extLst>
          </p:cNvPr>
          <p:cNvSpPr txBox="1">
            <a:spLocks/>
          </p:cNvSpPr>
          <p:nvPr/>
        </p:nvSpPr>
        <p:spPr>
          <a:xfrm>
            <a:off x="3221192" y="2908183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화재 감시 현황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2223AD6-7FF0-E80A-9AF2-740B1E44C2F4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실시간 이벤트 현황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CF79FA08-F3AA-2CBA-E9B4-27E2BA8B6C6E}"/>
              </a:ext>
            </a:extLst>
          </p:cNvPr>
          <p:cNvSpPr txBox="1">
            <a:spLocks/>
          </p:cNvSpPr>
          <p:nvPr/>
        </p:nvSpPr>
        <p:spPr>
          <a:xfrm>
            <a:off x="501589" y="67780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로고부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9F0B205-D7F6-292C-E42F-7FA1FDDC029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8BE337CC-465C-2540-D607-573750F0F1DA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C324B9B3-3BD1-96F0-CCB8-7FA70D19E801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A2679BD5-792A-4921-1FCD-A83E123304C8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8343C-BA19-1687-98A3-A04E03DE21E9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노후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12D045-ACA4-FB3A-ED4D-CC63CECE5C92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화재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1F844-F7CE-92A7-FDCD-6B738C8A9297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충돌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734566-A4CA-A47F-EE65-3E29B17DFD6C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156383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4C926F6-9F1D-F8C2-458E-D7C683A7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51127"/>
              </p:ext>
            </p:extLst>
          </p:nvPr>
        </p:nvGraphicFramePr>
        <p:xfrm>
          <a:off x="531702" y="3989453"/>
          <a:ext cx="243041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471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256995">
                  <a:extLst>
                    <a:ext uri="{9D8B030D-6E8A-4147-A177-3AD203B41FA5}">
                      <a16:colId xmlns:a16="http://schemas.microsoft.com/office/drawing/2014/main" val="3402157753"/>
                    </a:ext>
                  </a:extLst>
                </a:gridCol>
                <a:gridCol w="256995">
                  <a:extLst>
                    <a:ext uri="{9D8B030D-6E8A-4147-A177-3AD203B41FA5}">
                      <a16:colId xmlns:a16="http://schemas.microsoft.com/office/drawing/2014/main" val="296690578"/>
                    </a:ext>
                  </a:extLst>
                </a:gridCol>
                <a:gridCol w="1472953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구분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13:04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노후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평촌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12:56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화재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대별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화재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충돌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신갈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경계 추정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86E93E5-FA39-83E6-71F2-10815AE9B8ED}"/>
              </a:ext>
            </a:extLst>
          </p:cNvPr>
          <p:cNvSpPr/>
          <p:nvPr/>
        </p:nvSpPr>
        <p:spPr>
          <a:xfrm>
            <a:off x="3310601" y="1378539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24881C-4A23-79F2-AEA7-4EC9E8AAD33D}"/>
              </a:ext>
            </a:extLst>
          </p:cNvPr>
          <p:cNvSpPr txBox="1">
            <a:spLocks/>
          </p:cNvSpPr>
          <p:nvPr/>
        </p:nvSpPr>
        <p:spPr>
          <a:xfrm>
            <a:off x="3315813" y="127546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벌교대교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CEB881-5D00-BB12-C9D8-A8A0409B400B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노후 감시 현황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C730BD7-B7FC-EF0C-5BDC-2553171EE880}"/>
              </a:ext>
            </a:extLst>
          </p:cNvPr>
          <p:cNvSpPr>
            <a:spLocks/>
          </p:cNvSpPr>
          <p:nvPr/>
        </p:nvSpPr>
        <p:spPr>
          <a:xfrm>
            <a:off x="3221190" y="4825246"/>
            <a:ext cx="5796429" cy="1541648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69E219-9AAA-BFDC-83FE-C81984D09F28}"/>
              </a:ext>
            </a:extLst>
          </p:cNvPr>
          <p:cNvSpPr txBox="1">
            <a:spLocks/>
          </p:cNvSpPr>
          <p:nvPr/>
        </p:nvSpPr>
        <p:spPr>
          <a:xfrm>
            <a:off x="3221192" y="4714473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충돌 감시 현황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628637A-EC50-056D-5C75-702CDD82C691}"/>
              </a:ext>
            </a:extLst>
          </p:cNvPr>
          <p:cNvSpPr/>
          <p:nvPr/>
        </p:nvSpPr>
        <p:spPr>
          <a:xfrm>
            <a:off x="5222416" y="1378539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CBB7C4-DCDE-9123-C4D9-673385722F1D}"/>
              </a:ext>
            </a:extLst>
          </p:cNvPr>
          <p:cNvSpPr txBox="1">
            <a:spLocks/>
          </p:cNvSpPr>
          <p:nvPr/>
        </p:nvSpPr>
        <p:spPr>
          <a:xfrm>
            <a:off x="5225226" y="127546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야로대교</a:t>
            </a:r>
            <a:endParaRPr lang="ko-KR" altLang="en-US" sz="6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CF85A45-3202-9A5B-CF5D-E8E77C979532}"/>
              </a:ext>
            </a:extLst>
          </p:cNvPr>
          <p:cNvSpPr/>
          <p:nvPr/>
        </p:nvSpPr>
        <p:spPr>
          <a:xfrm>
            <a:off x="7134231" y="1378539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778266-C04C-5663-8CC3-B75BA0B57A6E}"/>
              </a:ext>
            </a:extLst>
          </p:cNvPr>
          <p:cNvSpPr txBox="1">
            <a:spLocks/>
          </p:cNvSpPr>
          <p:nvPr/>
        </p:nvSpPr>
        <p:spPr>
          <a:xfrm>
            <a:off x="7118621" y="1275461"/>
            <a:ext cx="38472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평촌고가교</a:t>
            </a:r>
          </a:p>
        </p:txBody>
      </p:sp>
      <p:sp>
        <p:nvSpPr>
          <p:cNvPr id="2063" name="사각형: 둥근 모서리 2062">
            <a:extLst>
              <a:ext uri="{FF2B5EF4-FFF2-40B4-BE49-F238E27FC236}">
                <a16:creationId xmlns:a16="http://schemas.microsoft.com/office/drawing/2014/main" id="{967270DC-2215-E420-0F0C-FB44D0990BFF}"/>
              </a:ext>
            </a:extLst>
          </p:cNvPr>
          <p:cNvSpPr/>
          <p:nvPr/>
        </p:nvSpPr>
        <p:spPr>
          <a:xfrm>
            <a:off x="3310601" y="3162654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8E06CB72-A484-54F6-8D37-DB3D13C0B4A4}"/>
              </a:ext>
            </a:extLst>
          </p:cNvPr>
          <p:cNvSpPr txBox="1">
            <a:spLocks/>
          </p:cNvSpPr>
          <p:nvPr/>
        </p:nvSpPr>
        <p:spPr>
          <a:xfrm>
            <a:off x="3315813" y="3059576"/>
            <a:ext cx="26930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대별</a:t>
            </a:r>
            <a:r>
              <a:rPr lang="en-US" altLang="ko-KR" sz="600" dirty="0"/>
              <a:t>3</a:t>
            </a:r>
            <a:r>
              <a:rPr lang="ko-KR" altLang="en-US" sz="600" dirty="0"/>
              <a:t>교</a:t>
            </a:r>
          </a:p>
        </p:txBody>
      </p:sp>
      <p:sp>
        <p:nvSpPr>
          <p:cNvPr id="2065" name="사각형: 둥근 모서리 2064">
            <a:extLst>
              <a:ext uri="{FF2B5EF4-FFF2-40B4-BE49-F238E27FC236}">
                <a16:creationId xmlns:a16="http://schemas.microsoft.com/office/drawing/2014/main" id="{9991D296-5810-04AF-B261-23536DE50341}"/>
              </a:ext>
            </a:extLst>
          </p:cNvPr>
          <p:cNvSpPr/>
          <p:nvPr/>
        </p:nvSpPr>
        <p:spPr>
          <a:xfrm>
            <a:off x="5222416" y="3162654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862DB225-68B8-4C9B-712B-2F3E170247E8}"/>
              </a:ext>
            </a:extLst>
          </p:cNvPr>
          <p:cNvSpPr txBox="1">
            <a:spLocks/>
          </p:cNvSpPr>
          <p:nvPr/>
        </p:nvSpPr>
        <p:spPr>
          <a:xfrm>
            <a:off x="5227628" y="3059576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모세골교</a:t>
            </a:r>
            <a:endParaRPr lang="ko-KR" altLang="en-US" sz="600" dirty="0"/>
          </a:p>
        </p:txBody>
      </p:sp>
      <p:sp>
        <p:nvSpPr>
          <p:cNvPr id="2067" name="사각형: 둥근 모서리 2066">
            <a:extLst>
              <a:ext uri="{FF2B5EF4-FFF2-40B4-BE49-F238E27FC236}">
                <a16:creationId xmlns:a16="http://schemas.microsoft.com/office/drawing/2014/main" id="{81C22297-4FEA-97DE-CDA9-CA8D9B620BF8}"/>
              </a:ext>
            </a:extLst>
          </p:cNvPr>
          <p:cNvSpPr/>
          <p:nvPr/>
        </p:nvSpPr>
        <p:spPr>
          <a:xfrm>
            <a:off x="3310601" y="4951470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0A9F5FB8-B922-65A9-7D15-1F4F8723BCB7}"/>
              </a:ext>
            </a:extLst>
          </p:cNvPr>
          <p:cNvSpPr txBox="1">
            <a:spLocks/>
          </p:cNvSpPr>
          <p:nvPr/>
        </p:nvSpPr>
        <p:spPr>
          <a:xfrm>
            <a:off x="3315813" y="4848392"/>
            <a:ext cx="33342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신갈</a:t>
            </a:r>
            <a:r>
              <a:rPr lang="en-US" altLang="ko-KR" sz="600" dirty="0"/>
              <a:t>JCT</a:t>
            </a:r>
            <a:r>
              <a:rPr lang="ko-KR" altLang="en-US" sz="600" dirty="0"/>
              <a:t>교</a:t>
            </a: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0122FFAB-F063-8499-FBBE-8DD8C1141141}"/>
              </a:ext>
            </a:extLst>
          </p:cNvPr>
          <p:cNvSpPr txBox="1">
            <a:spLocks/>
          </p:cNvSpPr>
          <p:nvPr/>
        </p:nvSpPr>
        <p:spPr>
          <a:xfrm>
            <a:off x="3447944" y="349651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화염 의심 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F28A9F7D-1875-69D3-D18C-E334F5BD1CC0}"/>
              </a:ext>
            </a:extLst>
          </p:cNvPr>
          <p:cNvSpPr txBox="1">
            <a:spLocks/>
          </p:cNvSpPr>
          <p:nvPr/>
        </p:nvSpPr>
        <p:spPr>
          <a:xfrm>
            <a:off x="4595283" y="349651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D7AA84D5-8F2D-56B3-9F37-134A7A11E1B9}"/>
              </a:ext>
            </a:extLst>
          </p:cNvPr>
          <p:cNvSpPr txBox="1">
            <a:spLocks/>
          </p:cNvSpPr>
          <p:nvPr/>
        </p:nvSpPr>
        <p:spPr>
          <a:xfrm>
            <a:off x="4764984" y="349651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9FDB56B8-188F-048A-9A18-896B88B35298}"/>
              </a:ext>
            </a:extLst>
          </p:cNvPr>
          <p:cNvSpPr txBox="1">
            <a:spLocks/>
          </p:cNvSpPr>
          <p:nvPr/>
        </p:nvSpPr>
        <p:spPr>
          <a:xfrm>
            <a:off x="3447944" y="365860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일시</a:t>
            </a: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84F7B2D3-F865-2432-0F71-4798F3C9B2DA}"/>
              </a:ext>
            </a:extLst>
          </p:cNvPr>
          <p:cNvSpPr txBox="1">
            <a:spLocks/>
          </p:cNvSpPr>
          <p:nvPr/>
        </p:nvSpPr>
        <p:spPr>
          <a:xfrm>
            <a:off x="4135853" y="365860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sp>
        <p:nvSpPr>
          <p:cNvPr id="2075" name="TextBox 2074">
            <a:extLst>
              <a:ext uri="{FF2B5EF4-FFF2-40B4-BE49-F238E27FC236}">
                <a16:creationId xmlns:a16="http://schemas.microsoft.com/office/drawing/2014/main" id="{F41B06AF-88D1-BE31-0799-41DD1188324B}"/>
              </a:ext>
            </a:extLst>
          </p:cNvPr>
          <p:cNvSpPr txBox="1">
            <a:spLocks/>
          </p:cNvSpPr>
          <p:nvPr/>
        </p:nvSpPr>
        <p:spPr>
          <a:xfrm>
            <a:off x="3447944" y="3295178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현재 상황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36DB9D8-3BBB-1697-58CB-ECBBF7CFD4BF}"/>
              </a:ext>
            </a:extLst>
          </p:cNvPr>
          <p:cNvSpPr txBox="1">
            <a:spLocks/>
          </p:cNvSpPr>
          <p:nvPr/>
        </p:nvSpPr>
        <p:spPr>
          <a:xfrm>
            <a:off x="3853191" y="3290966"/>
            <a:ext cx="98873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>
                <a:solidFill>
                  <a:srgbClr val="FF0000"/>
                </a:solidFill>
              </a:rPr>
              <a:t>화염 없음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077" name="TextBox 2076">
            <a:extLst>
              <a:ext uri="{FF2B5EF4-FFF2-40B4-BE49-F238E27FC236}">
                <a16:creationId xmlns:a16="http://schemas.microsoft.com/office/drawing/2014/main" id="{2BFA1458-D829-5533-3601-E4430FE4994E}"/>
              </a:ext>
            </a:extLst>
          </p:cNvPr>
          <p:cNvSpPr txBox="1">
            <a:spLocks/>
          </p:cNvSpPr>
          <p:nvPr/>
        </p:nvSpPr>
        <p:spPr>
          <a:xfrm>
            <a:off x="3447944" y="404484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화재 발생 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0D5887C8-FC8E-9A88-6BFD-26AE3A0DFE98}"/>
              </a:ext>
            </a:extLst>
          </p:cNvPr>
          <p:cNvSpPr txBox="1">
            <a:spLocks/>
          </p:cNvSpPr>
          <p:nvPr/>
        </p:nvSpPr>
        <p:spPr>
          <a:xfrm>
            <a:off x="4595283" y="404484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7120985-D8C7-4997-97D6-76645C515E8A}"/>
              </a:ext>
            </a:extLst>
          </p:cNvPr>
          <p:cNvSpPr txBox="1">
            <a:spLocks/>
          </p:cNvSpPr>
          <p:nvPr/>
        </p:nvSpPr>
        <p:spPr>
          <a:xfrm>
            <a:off x="4764984" y="404484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080" name="TextBox 2079">
            <a:extLst>
              <a:ext uri="{FF2B5EF4-FFF2-40B4-BE49-F238E27FC236}">
                <a16:creationId xmlns:a16="http://schemas.microsoft.com/office/drawing/2014/main" id="{FE51AD21-DDB3-5C08-30E0-06994310D4E2}"/>
              </a:ext>
            </a:extLst>
          </p:cNvPr>
          <p:cNvSpPr txBox="1">
            <a:spLocks/>
          </p:cNvSpPr>
          <p:nvPr/>
        </p:nvSpPr>
        <p:spPr>
          <a:xfrm>
            <a:off x="3447944" y="420693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화재 시각</a:t>
            </a:r>
          </a:p>
        </p:txBody>
      </p:sp>
      <p:sp>
        <p:nvSpPr>
          <p:cNvPr id="2081" name="TextBox 2080">
            <a:extLst>
              <a:ext uri="{FF2B5EF4-FFF2-40B4-BE49-F238E27FC236}">
                <a16:creationId xmlns:a16="http://schemas.microsoft.com/office/drawing/2014/main" id="{7221C4C0-607F-5975-BD35-9987831B6927}"/>
              </a:ext>
            </a:extLst>
          </p:cNvPr>
          <p:cNvSpPr txBox="1">
            <a:spLocks/>
          </p:cNvSpPr>
          <p:nvPr/>
        </p:nvSpPr>
        <p:spPr>
          <a:xfrm>
            <a:off x="4135853" y="420693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cxnSp>
        <p:nvCxnSpPr>
          <p:cNvPr id="2083" name="직선 연결선 2082">
            <a:extLst>
              <a:ext uri="{FF2B5EF4-FFF2-40B4-BE49-F238E27FC236}">
                <a16:creationId xmlns:a16="http://schemas.microsoft.com/office/drawing/2014/main" id="{EA94EF9D-4E99-1AD0-3C28-681D36FA7511}"/>
              </a:ext>
            </a:extLst>
          </p:cNvPr>
          <p:cNvCxnSpPr>
            <a:cxnSpLocks/>
          </p:cNvCxnSpPr>
          <p:nvPr/>
        </p:nvCxnSpPr>
        <p:spPr>
          <a:xfrm>
            <a:off x="3384125" y="3943350"/>
            <a:ext cx="162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98" name="TextBox 2097">
            <a:extLst>
              <a:ext uri="{FF2B5EF4-FFF2-40B4-BE49-F238E27FC236}">
                <a16:creationId xmlns:a16="http://schemas.microsoft.com/office/drawing/2014/main" id="{E5AC3BCE-5D0A-73A6-DB67-10D53296F549}"/>
              </a:ext>
            </a:extLst>
          </p:cNvPr>
          <p:cNvSpPr txBox="1">
            <a:spLocks/>
          </p:cNvSpPr>
          <p:nvPr/>
        </p:nvSpPr>
        <p:spPr>
          <a:xfrm>
            <a:off x="3447944" y="380754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위치</a:t>
            </a:r>
          </a:p>
        </p:txBody>
      </p:sp>
      <p:sp>
        <p:nvSpPr>
          <p:cNvPr id="2099" name="TextBox 2098">
            <a:extLst>
              <a:ext uri="{FF2B5EF4-FFF2-40B4-BE49-F238E27FC236}">
                <a16:creationId xmlns:a16="http://schemas.microsoft.com/office/drawing/2014/main" id="{060DD42C-0B74-B4CC-E426-B1434BD5ABED}"/>
              </a:ext>
            </a:extLst>
          </p:cNvPr>
          <p:cNvSpPr txBox="1">
            <a:spLocks/>
          </p:cNvSpPr>
          <p:nvPr/>
        </p:nvSpPr>
        <p:spPr>
          <a:xfrm>
            <a:off x="4135853" y="380754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00" name="TextBox 2099">
            <a:extLst>
              <a:ext uri="{FF2B5EF4-FFF2-40B4-BE49-F238E27FC236}">
                <a16:creationId xmlns:a16="http://schemas.microsoft.com/office/drawing/2014/main" id="{67AF77EC-5D59-69B3-10A9-349E103310BC}"/>
              </a:ext>
            </a:extLst>
          </p:cNvPr>
          <p:cNvSpPr txBox="1">
            <a:spLocks/>
          </p:cNvSpPr>
          <p:nvPr/>
        </p:nvSpPr>
        <p:spPr>
          <a:xfrm>
            <a:off x="3447944" y="436808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 위치</a:t>
            </a:r>
          </a:p>
        </p:txBody>
      </p:sp>
      <p:sp>
        <p:nvSpPr>
          <p:cNvPr id="2101" name="TextBox 2100">
            <a:extLst>
              <a:ext uri="{FF2B5EF4-FFF2-40B4-BE49-F238E27FC236}">
                <a16:creationId xmlns:a16="http://schemas.microsoft.com/office/drawing/2014/main" id="{34507EE9-41F7-0ADC-BF5A-AAF69E2B6FD4}"/>
              </a:ext>
            </a:extLst>
          </p:cNvPr>
          <p:cNvSpPr txBox="1">
            <a:spLocks/>
          </p:cNvSpPr>
          <p:nvPr/>
        </p:nvSpPr>
        <p:spPr>
          <a:xfrm>
            <a:off x="4135853" y="436808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02" name="TextBox 2101">
            <a:extLst>
              <a:ext uri="{FF2B5EF4-FFF2-40B4-BE49-F238E27FC236}">
                <a16:creationId xmlns:a16="http://schemas.microsoft.com/office/drawing/2014/main" id="{49B368A1-3CF2-12D8-FCDC-E609247DB6AC}"/>
              </a:ext>
            </a:extLst>
          </p:cNvPr>
          <p:cNvSpPr txBox="1">
            <a:spLocks/>
          </p:cNvSpPr>
          <p:nvPr/>
        </p:nvSpPr>
        <p:spPr>
          <a:xfrm>
            <a:off x="5379115" y="349651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화염 의심 </a:t>
            </a:r>
          </a:p>
        </p:txBody>
      </p:sp>
      <p:sp>
        <p:nvSpPr>
          <p:cNvPr id="2103" name="TextBox 2102">
            <a:extLst>
              <a:ext uri="{FF2B5EF4-FFF2-40B4-BE49-F238E27FC236}">
                <a16:creationId xmlns:a16="http://schemas.microsoft.com/office/drawing/2014/main" id="{E79D8053-AABE-869D-F39D-C88767C1CAE3}"/>
              </a:ext>
            </a:extLst>
          </p:cNvPr>
          <p:cNvSpPr txBox="1">
            <a:spLocks/>
          </p:cNvSpPr>
          <p:nvPr/>
        </p:nvSpPr>
        <p:spPr>
          <a:xfrm>
            <a:off x="6526454" y="349651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104" name="TextBox 2103">
            <a:extLst>
              <a:ext uri="{FF2B5EF4-FFF2-40B4-BE49-F238E27FC236}">
                <a16:creationId xmlns:a16="http://schemas.microsoft.com/office/drawing/2014/main" id="{F799D670-5699-323C-864A-01970A6F809A}"/>
              </a:ext>
            </a:extLst>
          </p:cNvPr>
          <p:cNvSpPr txBox="1">
            <a:spLocks/>
          </p:cNvSpPr>
          <p:nvPr/>
        </p:nvSpPr>
        <p:spPr>
          <a:xfrm>
            <a:off x="6696155" y="349651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105" name="TextBox 2104">
            <a:extLst>
              <a:ext uri="{FF2B5EF4-FFF2-40B4-BE49-F238E27FC236}">
                <a16:creationId xmlns:a16="http://schemas.microsoft.com/office/drawing/2014/main" id="{47466653-3115-35B6-02E5-478489970568}"/>
              </a:ext>
            </a:extLst>
          </p:cNvPr>
          <p:cNvSpPr txBox="1">
            <a:spLocks/>
          </p:cNvSpPr>
          <p:nvPr/>
        </p:nvSpPr>
        <p:spPr>
          <a:xfrm>
            <a:off x="5379115" y="365860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일시</a:t>
            </a:r>
          </a:p>
        </p:txBody>
      </p:sp>
      <p:sp>
        <p:nvSpPr>
          <p:cNvPr id="2106" name="TextBox 2105">
            <a:extLst>
              <a:ext uri="{FF2B5EF4-FFF2-40B4-BE49-F238E27FC236}">
                <a16:creationId xmlns:a16="http://schemas.microsoft.com/office/drawing/2014/main" id="{56F610FA-8784-0EFF-C68A-C2D84996273E}"/>
              </a:ext>
            </a:extLst>
          </p:cNvPr>
          <p:cNvSpPr txBox="1">
            <a:spLocks/>
          </p:cNvSpPr>
          <p:nvPr/>
        </p:nvSpPr>
        <p:spPr>
          <a:xfrm>
            <a:off x="6067024" y="365860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sp>
        <p:nvSpPr>
          <p:cNvPr id="2107" name="TextBox 2106">
            <a:extLst>
              <a:ext uri="{FF2B5EF4-FFF2-40B4-BE49-F238E27FC236}">
                <a16:creationId xmlns:a16="http://schemas.microsoft.com/office/drawing/2014/main" id="{351AA93E-0567-EF5C-84E2-A862E888BE62}"/>
              </a:ext>
            </a:extLst>
          </p:cNvPr>
          <p:cNvSpPr txBox="1">
            <a:spLocks/>
          </p:cNvSpPr>
          <p:nvPr/>
        </p:nvSpPr>
        <p:spPr>
          <a:xfrm>
            <a:off x="5379115" y="3295178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현재 상황</a:t>
            </a:r>
          </a:p>
        </p:txBody>
      </p:sp>
      <p:sp>
        <p:nvSpPr>
          <p:cNvPr id="2108" name="TextBox 2107">
            <a:extLst>
              <a:ext uri="{FF2B5EF4-FFF2-40B4-BE49-F238E27FC236}">
                <a16:creationId xmlns:a16="http://schemas.microsoft.com/office/drawing/2014/main" id="{3C8A391A-0EA4-A151-C185-9CACE92A34C3}"/>
              </a:ext>
            </a:extLst>
          </p:cNvPr>
          <p:cNvSpPr txBox="1">
            <a:spLocks/>
          </p:cNvSpPr>
          <p:nvPr/>
        </p:nvSpPr>
        <p:spPr>
          <a:xfrm>
            <a:off x="5784362" y="3290966"/>
            <a:ext cx="98873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>
                <a:solidFill>
                  <a:srgbClr val="FF0000"/>
                </a:solidFill>
              </a:rPr>
              <a:t>화염 없음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109" name="TextBox 2108">
            <a:extLst>
              <a:ext uri="{FF2B5EF4-FFF2-40B4-BE49-F238E27FC236}">
                <a16:creationId xmlns:a16="http://schemas.microsoft.com/office/drawing/2014/main" id="{8B2E88E3-923B-F347-4B66-1461EB225CA9}"/>
              </a:ext>
            </a:extLst>
          </p:cNvPr>
          <p:cNvSpPr txBox="1">
            <a:spLocks/>
          </p:cNvSpPr>
          <p:nvPr/>
        </p:nvSpPr>
        <p:spPr>
          <a:xfrm>
            <a:off x="5379115" y="404484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화재 발생 </a:t>
            </a:r>
          </a:p>
        </p:txBody>
      </p:sp>
      <p:sp>
        <p:nvSpPr>
          <p:cNvPr id="2110" name="TextBox 2109">
            <a:extLst>
              <a:ext uri="{FF2B5EF4-FFF2-40B4-BE49-F238E27FC236}">
                <a16:creationId xmlns:a16="http://schemas.microsoft.com/office/drawing/2014/main" id="{B2EC9A37-B1E7-A515-C018-958DDC9B1FC6}"/>
              </a:ext>
            </a:extLst>
          </p:cNvPr>
          <p:cNvSpPr txBox="1">
            <a:spLocks/>
          </p:cNvSpPr>
          <p:nvPr/>
        </p:nvSpPr>
        <p:spPr>
          <a:xfrm>
            <a:off x="6526454" y="404484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111" name="TextBox 2110">
            <a:extLst>
              <a:ext uri="{FF2B5EF4-FFF2-40B4-BE49-F238E27FC236}">
                <a16:creationId xmlns:a16="http://schemas.microsoft.com/office/drawing/2014/main" id="{34712A98-C3C5-3116-34EF-BE0CBF9208A9}"/>
              </a:ext>
            </a:extLst>
          </p:cNvPr>
          <p:cNvSpPr txBox="1">
            <a:spLocks/>
          </p:cNvSpPr>
          <p:nvPr/>
        </p:nvSpPr>
        <p:spPr>
          <a:xfrm>
            <a:off x="6696155" y="404484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112" name="TextBox 2111">
            <a:extLst>
              <a:ext uri="{FF2B5EF4-FFF2-40B4-BE49-F238E27FC236}">
                <a16:creationId xmlns:a16="http://schemas.microsoft.com/office/drawing/2014/main" id="{6BC8970E-0441-2934-BE48-E45119F7F398}"/>
              </a:ext>
            </a:extLst>
          </p:cNvPr>
          <p:cNvSpPr txBox="1">
            <a:spLocks/>
          </p:cNvSpPr>
          <p:nvPr/>
        </p:nvSpPr>
        <p:spPr>
          <a:xfrm>
            <a:off x="5379115" y="420693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화재 시각</a:t>
            </a:r>
          </a:p>
        </p:txBody>
      </p:sp>
      <p:sp>
        <p:nvSpPr>
          <p:cNvPr id="2113" name="TextBox 2112">
            <a:extLst>
              <a:ext uri="{FF2B5EF4-FFF2-40B4-BE49-F238E27FC236}">
                <a16:creationId xmlns:a16="http://schemas.microsoft.com/office/drawing/2014/main" id="{72590E79-0873-0CF4-54E8-5C211D92B98A}"/>
              </a:ext>
            </a:extLst>
          </p:cNvPr>
          <p:cNvSpPr txBox="1">
            <a:spLocks/>
          </p:cNvSpPr>
          <p:nvPr/>
        </p:nvSpPr>
        <p:spPr>
          <a:xfrm>
            <a:off x="6067024" y="420693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cxnSp>
        <p:nvCxnSpPr>
          <p:cNvPr id="2114" name="직선 연결선 2113">
            <a:extLst>
              <a:ext uri="{FF2B5EF4-FFF2-40B4-BE49-F238E27FC236}">
                <a16:creationId xmlns:a16="http://schemas.microsoft.com/office/drawing/2014/main" id="{83C7CF4B-841E-B401-6D75-508E4807536C}"/>
              </a:ext>
            </a:extLst>
          </p:cNvPr>
          <p:cNvCxnSpPr>
            <a:cxnSpLocks/>
          </p:cNvCxnSpPr>
          <p:nvPr/>
        </p:nvCxnSpPr>
        <p:spPr>
          <a:xfrm>
            <a:off x="5315296" y="3943350"/>
            <a:ext cx="162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15" name="TextBox 2114">
            <a:extLst>
              <a:ext uri="{FF2B5EF4-FFF2-40B4-BE49-F238E27FC236}">
                <a16:creationId xmlns:a16="http://schemas.microsoft.com/office/drawing/2014/main" id="{2F7CFDFB-6172-15AB-B1F5-43F1B1F06262}"/>
              </a:ext>
            </a:extLst>
          </p:cNvPr>
          <p:cNvSpPr txBox="1">
            <a:spLocks/>
          </p:cNvSpPr>
          <p:nvPr/>
        </p:nvSpPr>
        <p:spPr>
          <a:xfrm>
            <a:off x="5379115" y="380754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위치</a:t>
            </a:r>
          </a:p>
        </p:txBody>
      </p:sp>
      <p:sp>
        <p:nvSpPr>
          <p:cNvPr id="2116" name="TextBox 2115">
            <a:extLst>
              <a:ext uri="{FF2B5EF4-FFF2-40B4-BE49-F238E27FC236}">
                <a16:creationId xmlns:a16="http://schemas.microsoft.com/office/drawing/2014/main" id="{D3353178-74C4-B9F4-AF5B-12FAF776EC41}"/>
              </a:ext>
            </a:extLst>
          </p:cNvPr>
          <p:cNvSpPr txBox="1">
            <a:spLocks/>
          </p:cNvSpPr>
          <p:nvPr/>
        </p:nvSpPr>
        <p:spPr>
          <a:xfrm>
            <a:off x="6067024" y="380754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17" name="TextBox 2116">
            <a:extLst>
              <a:ext uri="{FF2B5EF4-FFF2-40B4-BE49-F238E27FC236}">
                <a16:creationId xmlns:a16="http://schemas.microsoft.com/office/drawing/2014/main" id="{3BDFE829-CE8F-68AA-3734-FDD060EE46AF}"/>
              </a:ext>
            </a:extLst>
          </p:cNvPr>
          <p:cNvSpPr txBox="1">
            <a:spLocks/>
          </p:cNvSpPr>
          <p:nvPr/>
        </p:nvSpPr>
        <p:spPr>
          <a:xfrm>
            <a:off x="5379115" y="436808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 위치</a:t>
            </a:r>
          </a:p>
        </p:txBody>
      </p:sp>
      <p:sp>
        <p:nvSpPr>
          <p:cNvPr id="2118" name="TextBox 2117">
            <a:extLst>
              <a:ext uri="{FF2B5EF4-FFF2-40B4-BE49-F238E27FC236}">
                <a16:creationId xmlns:a16="http://schemas.microsoft.com/office/drawing/2014/main" id="{52062F4B-D25D-1D48-BEE4-309331D9EAFC}"/>
              </a:ext>
            </a:extLst>
          </p:cNvPr>
          <p:cNvSpPr txBox="1">
            <a:spLocks/>
          </p:cNvSpPr>
          <p:nvPr/>
        </p:nvSpPr>
        <p:spPr>
          <a:xfrm>
            <a:off x="6067024" y="436808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19" name="TextBox 2118">
            <a:extLst>
              <a:ext uri="{FF2B5EF4-FFF2-40B4-BE49-F238E27FC236}">
                <a16:creationId xmlns:a16="http://schemas.microsoft.com/office/drawing/2014/main" id="{A411AEC2-99D3-1153-C397-5A379E6978AC}"/>
              </a:ext>
            </a:extLst>
          </p:cNvPr>
          <p:cNvSpPr txBox="1">
            <a:spLocks/>
          </p:cNvSpPr>
          <p:nvPr/>
        </p:nvSpPr>
        <p:spPr>
          <a:xfrm>
            <a:off x="3447944" y="5089544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현재 상황</a:t>
            </a:r>
          </a:p>
        </p:txBody>
      </p:sp>
      <p:sp>
        <p:nvSpPr>
          <p:cNvPr id="2120" name="TextBox 2119">
            <a:extLst>
              <a:ext uri="{FF2B5EF4-FFF2-40B4-BE49-F238E27FC236}">
                <a16:creationId xmlns:a16="http://schemas.microsoft.com/office/drawing/2014/main" id="{F9D9D245-A97A-19CF-8806-BB4C0895E74F}"/>
              </a:ext>
            </a:extLst>
          </p:cNvPr>
          <p:cNvSpPr txBox="1">
            <a:spLocks/>
          </p:cNvSpPr>
          <p:nvPr/>
        </p:nvSpPr>
        <p:spPr>
          <a:xfrm>
            <a:off x="3853191" y="5085332"/>
            <a:ext cx="98873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충돌 없음</a:t>
            </a:r>
          </a:p>
        </p:txBody>
      </p:sp>
      <p:sp>
        <p:nvSpPr>
          <p:cNvPr id="2121" name="타원 2120">
            <a:extLst>
              <a:ext uri="{FF2B5EF4-FFF2-40B4-BE49-F238E27FC236}">
                <a16:creationId xmlns:a16="http://schemas.microsoft.com/office/drawing/2014/main" id="{62BAA666-A5E1-49C2-C159-C618567AD607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22" name="타원 2121">
            <a:extLst>
              <a:ext uri="{FF2B5EF4-FFF2-40B4-BE49-F238E27FC236}">
                <a16:creationId xmlns:a16="http://schemas.microsoft.com/office/drawing/2014/main" id="{3D500D60-3F1A-2B99-3EC6-FFA8B9DCD043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EEE50F66-74F1-06C8-B7B4-C630D6EAE7E3}"/>
              </a:ext>
            </a:extLst>
          </p:cNvPr>
          <p:cNvSpPr txBox="1">
            <a:spLocks/>
          </p:cNvSpPr>
          <p:nvPr/>
        </p:nvSpPr>
        <p:spPr>
          <a:xfrm>
            <a:off x="3461069" y="5269338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충돌 의심 </a:t>
            </a:r>
          </a:p>
        </p:txBody>
      </p:sp>
      <p:sp>
        <p:nvSpPr>
          <p:cNvPr id="2124" name="TextBox 2123">
            <a:extLst>
              <a:ext uri="{FF2B5EF4-FFF2-40B4-BE49-F238E27FC236}">
                <a16:creationId xmlns:a16="http://schemas.microsoft.com/office/drawing/2014/main" id="{47991097-A402-8275-41FA-275163A0356B}"/>
              </a:ext>
            </a:extLst>
          </p:cNvPr>
          <p:cNvSpPr txBox="1">
            <a:spLocks/>
          </p:cNvSpPr>
          <p:nvPr/>
        </p:nvSpPr>
        <p:spPr>
          <a:xfrm>
            <a:off x="4608408" y="5269338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125" name="TextBox 2124">
            <a:extLst>
              <a:ext uri="{FF2B5EF4-FFF2-40B4-BE49-F238E27FC236}">
                <a16:creationId xmlns:a16="http://schemas.microsoft.com/office/drawing/2014/main" id="{9A121639-46E9-9ACE-6DBA-7A52AD47905B}"/>
              </a:ext>
            </a:extLst>
          </p:cNvPr>
          <p:cNvSpPr txBox="1">
            <a:spLocks/>
          </p:cNvSpPr>
          <p:nvPr/>
        </p:nvSpPr>
        <p:spPr>
          <a:xfrm>
            <a:off x="4778109" y="5269338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126" name="TextBox 2125">
            <a:extLst>
              <a:ext uri="{FF2B5EF4-FFF2-40B4-BE49-F238E27FC236}">
                <a16:creationId xmlns:a16="http://schemas.microsoft.com/office/drawing/2014/main" id="{CB494DEF-5C7F-FEF3-6365-917B8751F623}"/>
              </a:ext>
            </a:extLst>
          </p:cNvPr>
          <p:cNvSpPr txBox="1">
            <a:spLocks/>
          </p:cNvSpPr>
          <p:nvPr/>
        </p:nvSpPr>
        <p:spPr>
          <a:xfrm>
            <a:off x="3461069" y="5431429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검출 일시</a:t>
            </a:r>
          </a:p>
        </p:txBody>
      </p:sp>
      <p:sp>
        <p:nvSpPr>
          <p:cNvPr id="2127" name="TextBox 2126">
            <a:extLst>
              <a:ext uri="{FF2B5EF4-FFF2-40B4-BE49-F238E27FC236}">
                <a16:creationId xmlns:a16="http://schemas.microsoft.com/office/drawing/2014/main" id="{58C7E46D-8653-9850-1FB8-BB77EE46DF55}"/>
              </a:ext>
            </a:extLst>
          </p:cNvPr>
          <p:cNvSpPr txBox="1">
            <a:spLocks/>
          </p:cNvSpPr>
          <p:nvPr/>
        </p:nvSpPr>
        <p:spPr>
          <a:xfrm>
            <a:off x="4148978" y="5431429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cxnSp>
        <p:nvCxnSpPr>
          <p:cNvPr id="2128" name="직선 연결선 2127">
            <a:extLst>
              <a:ext uri="{FF2B5EF4-FFF2-40B4-BE49-F238E27FC236}">
                <a16:creationId xmlns:a16="http://schemas.microsoft.com/office/drawing/2014/main" id="{09D1BE30-38A3-2290-CE9E-BB93E0956514}"/>
              </a:ext>
            </a:extLst>
          </p:cNvPr>
          <p:cNvCxnSpPr>
            <a:cxnSpLocks/>
          </p:cNvCxnSpPr>
          <p:nvPr/>
        </p:nvCxnSpPr>
        <p:spPr>
          <a:xfrm>
            <a:off x="3397250" y="5609848"/>
            <a:ext cx="162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1" name="정육면체 2130">
            <a:extLst>
              <a:ext uri="{FF2B5EF4-FFF2-40B4-BE49-F238E27FC236}">
                <a16:creationId xmlns:a16="http://schemas.microsoft.com/office/drawing/2014/main" id="{9A0D00A3-A815-9816-C7AA-F63502B3444D}"/>
              </a:ext>
            </a:extLst>
          </p:cNvPr>
          <p:cNvSpPr/>
          <p:nvPr/>
        </p:nvSpPr>
        <p:spPr>
          <a:xfrm>
            <a:off x="3514367" y="5752460"/>
            <a:ext cx="284236" cy="408446"/>
          </a:xfrm>
          <a:prstGeom prst="cube">
            <a:avLst>
              <a:gd name="adj" fmla="val 7338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3" name="직선 연결선 2132">
            <a:extLst>
              <a:ext uri="{FF2B5EF4-FFF2-40B4-BE49-F238E27FC236}">
                <a16:creationId xmlns:a16="http://schemas.microsoft.com/office/drawing/2014/main" id="{50ED578E-0986-0615-2A12-3EFEB57F3903}"/>
              </a:ext>
            </a:extLst>
          </p:cNvPr>
          <p:cNvCxnSpPr>
            <a:cxnSpLocks/>
          </p:cNvCxnSpPr>
          <p:nvPr/>
        </p:nvCxnSpPr>
        <p:spPr>
          <a:xfrm flipV="1">
            <a:off x="3484022" y="6047338"/>
            <a:ext cx="73419" cy="736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6" name="직선 연결선 2145">
            <a:extLst>
              <a:ext uri="{FF2B5EF4-FFF2-40B4-BE49-F238E27FC236}">
                <a16:creationId xmlns:a16="http://schemas.microsoft.com/office/drawing/2014/main" id="{9ECBB75F-FE15-63F2-7D52-C079097F48B6}"/>
              </a:ext>
            </a:extLst>
          </p:cNvPr>
          <p:cNvCxnSpPr>
            <a:cxnSpLocks/>
          </p:cNvCxnSpPr>
          <p:nvPr/>
        </p:nvCxnSpPr>
        <p:spPr>
          <a:xfrm>
            <a:off x="3692765" y="5955934"/>
            <a:ext cx="14566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3" name="직선 연결선 2152">
            <a:extLst>
              <a:ext uri="{FF2B5EF4-FFF2-40B4-BE49-F238E27FC236}">
                <a16:creationId xmlns:a16="http://schemas.microsoft.com/office/drawing/2014/main" id="{4AACD45D-D647-0977-3086-AC4CC8931582}"/>
              </a:ext>
            </a:extLst>
          </p:cNvPr>
          <p:cNvCxnSpPr>
            <a:cxnSpLocks/>
          </p:cNvCxnSpPr>
          <p:nvPr/>
        </p:nvCxnSpPr>
        <p:spPr>
          <a:xfrm>
            <a:off x="3654707" y="5731600"/>
            <a:ext cx="0" cy="12148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0" name="TextBox 2159">
            <a:extLst>
              <a:ext uri="{FF2B5EF4-FFF2-40B4-BE49-F238E27FC236}">
                <a16:creationId xmlns:a16="http://schemas.microsoft.com/office/drawing/2014/main" id="{0308A2E4-01D4-EC18-73AE-D0621225EA9E}"/>
              </a:ext>
            </a:extLst>
          </p:cNvPr>
          <p:cNvSpPr txBox="1">
            <a:spLocks/>
          </p:cNvSpPr>
          <p:nvPr/>
        </p:nvSpPr>
        <p:spPr>
          <a:xfrm>
            <a:off x="3824671" y="5909529"/>
            <a:ext cx="8035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X</a:t>
            </a:r>
            <a:endParaRPr lang="ko-KR" altLang="en-US" sz="600" dirty="0"/>
          </a:p>
        </p:txBody>
      </p:sp>
      <p:sp>
        <p:nvSpPr>
          <p:cNvPr id="2161" name="TextBox 2160">
            <a:extLst>
              <a:ext uri="{FF2B5EF4-FFF2-40B4-BE49-F238E27FC236}">
                <a16:creationId xmlns:a16="http://schemas.microsoft.com/office/drawing/2014/main" id="{26494E2E-1CD8-B790-81D7-0D5AF9604C18}"/>
              </a:ext>
            </a:extLst>
          </p:cNvPr>
          <p:cNvSpPr txBox="1">
            <a:spLocks/>
          </p:cNvSpPr>
          <p:nvPr/>
        </p:nvSpPr>
        <p:spPr>
          <a:xfrm>
            <a:off x="3420617" y="6103953"/>
            <a:ext cx="8035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Y</a:t>
            </a:r>
            <a:endParaRPr lang="ko-KR" altLang="en-US" sz="600" dirty="0"/>
          </a:p>
        </p:txBody>
      </p:sp>
      <p:sp>
        <p:nvSpPr>
          <p:cNvPr id="2162" name="TextBox 2161">
            <a:extLst>
              <a:ext uri="{FF2B5EF4-FFF2-40B4-BE49-F238E27FC236}">
                <a16:creationId xmlns:a16="http://schemas.microsoft.com/office/drawing/2014/main" id="{D698E7F7-D93C-5DC1-78F2-415BC9135ABA}"/>
              </a:ext>
            </a:extLst>
          </p:cNvPr>
          <p:cNvSpPr txBox="1">
            <a:spLocks/>
          </p:cNvSpPr>
          <p:nvPr/>
        </p:nvSpPr>
        <p:spPr>
          <a:xfrm>
            <a:off x="3614527" y="5654389"/>
            <a:ext cx="8035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Z</a:t>
            </a:r>
            <a:endParaRPr lang="ko-KR" altLang="en-US" sz="600" dirty="0"/>
          </a:p>
        </p:txBody>
      </p:sp>
      <p:sp>
        <p:nvSpPr>
          <p:cNvPr id="2163" name="평행 사변형 2162">
            <a:extLst>
              <a:ext uri="{FF2B5EF4-FFF2-40B4-BE49-F238E27FC236}">
                <a16:creationId xmlns:a16="http://schemas.microsoft.com/office/drawing/2014/main" id="{808576E4-11CC-11F2-D33F-FFC5A72F1E65}"/>
              </a:ext>
            </a:extLst>
          </p:cNvPr>
          <p:cNvSpPr/>
          <p:nvPr/>
        </p:nvSpPr>
        <p:spPr>
          <a:xfrm>
            <a:off x="3655531" y="5883209"/>
            <a:ext cx="412762" cy="360959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4" name="평행 사변형 2163">
            <a:extLst>
              <a:ext uri="{FF2B5EF4-FFF2-40B4-BE49-F238E27FC236}">
                <a16:creationId xmlns:a16="http://schemas.microsoft.com/office/drawing/2014/main" id="{4682CA3F-5432-67D1-6E56-207FBA8E3DCA}"/>
              </a:ext>
            </a:extLst>
          </p:cNvPr>
          <p:cNvSpPr/>
          <p:nvPr/>
        </p:nvSpPr>
        <p:spPr>
          <a:xfrm>
            <a:off x="3838428" y="6151834"/>
            <a:ext cx="122367" cy="92334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5" name="평행 사변형 2164">
            <a:extLst>
              <a:ext uri="{FF2B5EF4-FFF2-40B4-BE49-F238E27FC236}">
                <a16:creationId xmlns:a16="http://schemas.microsoft.com/office/drawing/2014/main" id="{2CCF592C-1E24-0DF2-8D31-FE9CC60A1481}"/>
              </a:ext>
            </a:extLst>
          </p:cNvPr>
          <p:cNvSpPr/>
          <p:nvPr/>
        </p:nvSpPr>
        <p:spPr>
          <a:xfrm>
            <a:off x="3956489" y="6038031"/>
            <a:ext cx="122367" cy="92334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6" name="평행 사변형 2165">
            <a:extLst>
              <a:ext uri="{FF2B5EF4-FFF2-40B4-BE49-F238E27FC236}">
                <a16:creationId xmlns:a16="http://schemas.microsoft.com/office/drawing/2014/main" id="{C2DF03C2-2482-6C69-2FB1-171BD92459B5}"/>
              </a:ext>
            </a:extLst>
          </p:cNvPr>
          <p:cNvSpPr/>
          <p:nvPr/>
        </p:nvSpPr>
        <p:spPr>
          <a:xfrm>
            <a:off x="4077313" y="5927571"/>
            <a:ext cx="122368" cy="92334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9" name="직선 연결선 2168">
            <a:extLst>
              <a:ext uri="{FF2B5EF4-FFF2-40B4-BE49-F238E27FC236}">
                <a16:creationId xmlns:a16="http://schemas.microsoft.com/office/drawing/2014/main" id="{AC54F571-4F51-5E3C-3BD9-3ED5DDAAB2E0}"/>
              </a:ext>
            </a:extLst>
          </p:cNvPr>
          <p:cNvCxnSpPr>
            <a:cxnSpLocks/>
          </p:cNvCxnSpPr>
          <p:nvPr/>
        </p:nvCxnSpPr>
        <p:spPr>
          <a:xfrm>
            <a:off x="4178215" y="5731600"/>
            <a:ext cx="808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2" name="직선 연결선 2171">
            <a:extLst>
              <a:ext uri="{FF2B5EF4-FFF2-40B4-BE49-F238E27FC236}">
                <a16:creationId xmlns:a16="http://schemas.microsoft.com/office/drawing/2014/main" id="{DC8BC70C-5CA0-A2C7-97D3-459AA9894968}"/>
              </a:ext>
            </a:extLst>
          </p:cNvPr>
          <p:cNvCxnSpPr>
            <a:cxnSpLocks/>
          </p:cNvCxnSpPr>
          <p:nvPr/>
        </p:nvCxnSpPr>
        <p:spPr>
          <a:xfrm>
            <a:off x="4178215" y="5807239"/>
            <a:ext cx="808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3" name="TextBox 2172">
            <a:extLst>
              <a:ext uri="{FF2B5EF4-FFF2-40B4-BE49-F238E27FC236}">
                <a16:creationId xmlns:a16="http://schemas.microsoft.com/office/drawing/2014/main" id="{DE9C44B0-4B54-23C3-C573-00A944FC76EC}"/>
              </a:ext>
            </a:extLst>
          </p:cNvPr>
          <p:cNvSpPr txBox="1">
            <a:spLocks/>
          </p:cNvSpPr>
          <p:nvPr/>
        </p:nvSpPr>
        <p:spPr>
          <a:xfrm>
            <a:off x="4405507" y="5652787"/>
            <a:ext cx="141659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Raw</a:t>
            </a:r>
            <a:endParaRPr lang="ko-KR" altLang="en-US" sz="400" dirty="0"/>
          </a:p>
        </p:txBody>
      </p:sp>
      <p:sp>
        <p:nvSpPr>
          <p:cNvPr id="2174" name="TextBox 2173">
            <a:extLst>
              <a:ext uri="{FF2B5EF4-FFF2-40B4-BE49-F238E27FC236}">
                <a16:creationId xmlns:a16="http://schemas.microsoft.com/office/drawing/2014/main" id="{3CE54A42-217E-BDE5-676F-7F2B26E0AE7F}"/>
              </a:ext>
            </a:extLst>
          </p:cNvPr>
          <p:cNvSpPr txBox="1">
            <a:spLocks/>
          </p:cNvSpPr>
          <p:nvPr/>
        </p:nvSpPr>
        <p:spPr>
          <a:xfrm>
            <a:off x="4670963" y="5654345"/>
            <a:ext cx="227248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Vector</a:t>
            </a:r>
            <a:endParaRPr lang="ko-KR" altLang="en-US" sz="400" dirty="0"/>
          </a:p>
        </p:txBody>
      </p:sp>
      <p:cxnSp>
        <p:nvCxnSpPr>
          <p:cNvPr id="2175" name="직선 연결선 2174">
            <a:extLst>
              <a:ext uri="{FF2B5EF4-FFF2-40B4-BE49-F238E27FC236}">
                <a16:creationId xmlns:a16="http://schemas.microsoft.com/office/drawing/2014/main" id="{9A496009-6D1A-47D3-8ED7-F3FE04767DDD}"/>
              </a:ext>
            </a:extLst>
          </p:cNvPr>
          <p:cNvCxnSpPr>
            <a:cxnSpLocks/>
          </p:cNvCxnSpPr>
          <p:nvPr/>
        </p:nvCxnSpPr>
        <p:spPr>
          <a:xfrm>
            <a:off x="4637830" y="5643088"/>
            <a:ext cx="0" cy="60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7" name="직선 연결선 2176">
            <a:extLst>
              <a:ext uri="{FF2B5EF4-FFF2-40B4-BE49-F238E27FC236}">
                <a16:creationId xmlns:a16="http://schemas.microsoft.com/office/drawing/2014/main" id="{ABA3C23D-C98E-2A97-74A9-85232438AFB9}"/>
              </a:ext>
            </a:extLst>
          </p:cNvPr>
          <p:cNvCxnSpPr>
            <a:cxnSpLocks/>
          </p:cNvCxnSpPr>
          <p:nvPr/>
        </p:nvCxnSpPr>
        <p:spPr>
          <a:xfrm>
            <a:off x="4178215" y="6248300"/>
            <a:ext cx="808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직선 연결선 2177">
            <a:extLst>
              <a:ext uri="{FF2B5EF4-FFF2-40B4-BE49-F238E27FC236}">
                <a16:creationId xmlns:a16="http://schemas.microsoft.com/office/drawing/2014/main" id="{AAA20E12-35B8-913E-4A23-F37D15B23D8C}"/>
              </a:ext>
            </a:extLst>
          </p:cNvPr>
          <p:cNvCxnSpPr>
            <a:cxnSpLocks/>
          </p:cNvCxnSpPr>
          <p:nvPr/>
        </p:nvCxnSpPr>
        <p:spPr>
          <a:xfrm>
            <a:off x="4318743" y="5643088"/>
            <a:ext cx="0" cy="60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9" name="TextBox 2178">
            <a:extLst>
              <a:ext uri="{FF2B5EF4-FFF2-40B4-BE49-F238E27FC236}">
                <a16:creationId xmlns:a16="http://schemas.microsoft.com/office/drawing/2014/main" id="{C188A19A-82CE-F639-4570-7AF94ECB9318}"/>
              </a:ext>
            </a:extLst>
          </p:cNvPr>
          <p:cNvSpPr txBox="1">
            <a:spLocks/>
          </p:cNvSpPr>
          <p:nvPr/>
        </p:nvSpPr>
        <p:spPr>
          <a:xfrm>
            <a:off x="4307839" y="5753861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X</a:t>
            </a:r>
            <a:endParaRPr lang="ko-KR" altLang="en-US" sz="400" dirty="0"/>
          </a:p>
        </p:txBody>
      </p:sp>
      <p:sp>
        <p:nvSpPr>
          <p:cNvPr id="2180" name="TextBox 2179">
            <a:extLst>
              <a:ext uri="{FF2B5EF4-FFF2-40B4-BE49-F238E27FC236}">
                <a16:creationId xmlns:a16="http://schemas.microsoft.com/office/drawing/2014/main" id="{4A3201DB-BD53-C018-7DF3-668F1093A91C}"/>
              </a:ext>
            </a:extLst>
          </p:cNvPr>
          <p:cNvSpPr txBox="1">
            <a:spLocks/>
          </p:cNvSpPr>
          <p:nvPr/>
        </p:nvSpPr>
        <p:spPr>
          <a:xfrm>
            <a:off x="4429874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Y</a:t>
            </a:r>
            <a:endParaRPr lang="ko-KR" altLang="en-US" sz="400" dirty="0"/>
          </a:p>
        </p:txBody>
      </p:sp>
      <p:sp>
        <p:nvSpPr>
          <p:cNvPr id="2182" name="TextBox 2181">
            <a:extLst>
              <a:ext uri="{FF2B5EF4-FFF2-40B4-BE49-F238E27FC236}">
                <a16:creationId xmlns:a16="http://schemas.microsoft.com/office/drawing/2014/main" id="{44FF0B56-D22B-366E-2820-D2FCAC9FE04D}"/>
              </a:ext>
            </a:extLst>
          </p:cNvPr>
          <p:cNvSpPr txBox="1">
            <a:spLocks/>
          </p:cNvSpPr>
          <p:nvPr/>
        </p:nvSpPr>
        <p:spPr>
          <a:xfrm>
            <a:off x="4554109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Z</a:t>
            </a:r>
            <a:endParaRPr lang="ko-KR" altLang="en-US" sz="400" dirty="0"/>
          </a:p>
        </p:txBody>
      </p:sp>
      <p:sp>
        <p:nvSpPr>
          <p:cNvPr id="2183" name="TextBox 2182">
            <a:extLst>
              <a:ext uri="{FF2B5EF4-FFF2-40B4-BE49-F238E27FC236}">
                <a16:creationId xmlns:a16="http://schemas.microsoft.com/office/drawing/2014/main" id="{17069B17-9F00-E5C4-B544-6029C369F59D}"/>
              </a:ext>
            </a:extLst>
          </p:cNvPr>
          <p:cNvSpPr txBox="1">
            <a:spLocks/>
          </p:cNvSpPr>
          <p:nvPr/>
        </p:nvSpPr>
        <p:spPr>
          <a:xfrm>
            <a:off x="4628086" y="5753861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X</a:t>
            </a:r>
            <a:endParaRPr lang="ko-KR" altLang="en-US" sz="400" dirty="0"/>
          </a:p>
        </p:txBody>
      </p:sp>
      <p:sp>
        <p:nvSpPr>
          <p:cNvPr id="2184" name="TextBox 2183">
            <a:extLst>
              <a:ext uri="{FF2B5EF4-FFF2-40B4-BE49-F238E27FC236}">
                <a16:creationId xmlns:a16="http://schemas.microsoft.com/office/drawing/2014/main" id="{425C0092-E903-1A71-3A6A-F42966DB219D}"/>
              </a:ext>
            </a:extLst>
          </p:cNvPr>
          <p:cNvSpPr txBox="1">
            <a:spLocks/>
          </p:cNvSpPr>
          <p:nvPr/>
        </p:nvSpPr>
        <p:spPr>
          <a:xfrm>
            <a:off x="4750121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Y</a:t>
            </a:r>
            <a:endParaRPr lang="ko-KR" altLang="en-US" sz="400" dirty="0"/>
          </a:p>
        </p:txBody>
      </p:sp>
      <p:sp>
        <p:nvSpPr>
          <p:cNvPr id="2185" name="TextBox 2184">
            <a:extLst>
              <a:ext uri="{FF2B5EF4-FFF2-40B4-BE49-F238E27FC236}">
                <a16:creationId xmlns:a16="http://schemas.microsoft.com/office/drawing/2014/main" id="{4121D1F0-3341-BA1B-E0E7-0A2F5B217DA2}"/>
              </a:ext>
            </a:extLst>
          </p:cNvPr>
          <p:cNvSpPr txBox="1">
            <a:spLocks/>
          </p:cNvSpPr>
          <p:nvPr/>
        </p:nvSpPr>
        <p:spPr>
          <a:xfrm>
            <a:off x="4874356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Z</a:t>
            </a:r>
            <a:endParaRPr lang="ko-KR" altLang="en-US" sz="400" dirty="0"/>
          </a:p>
        </p:txBody>
      </p:sp>
      <p:sp>
        <p:nvSpPr>
          <p:cNvPr id="2186" name="TextBox 2185">
            <a:extLst>
              <a:ext uri="{FF2B5EF4-FFF2-40B4-BE49-F238E27FC236}">
                <a16:creationId xmlns:a16="http://schemas.microsoft.com/office/drawing/2014/main" id="{79956F51-5DED-A908-680B-A943CF66CC75}"/>
              </a:ext>
            </a:extLst>
          </p:cNvPr>
          <p:cNvSpPr txBox="1">
            <a:spLocks/>
          </p:cNvSpPr>
          <p:nvPr/>
        </p:nvSpPr>
        <p:spPr>
          <a:xfrm>
            <a:off x="4231980" y="5831646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01</a:t>
            </a:r>
            <a:endParaRPr lang="ko-KR" altLang="en-US" sz="400" dirty="0"/>
          </a:p>
        </p:txBody>
      </p:sp>
      <p:sp>
        <p:nvSpPr>
          <p:cNvPr id="2187" name="TextBox 2186">
            <a:extLst>
              <a:ext uri="{FF2B5EF4-FFF2-40B4-BE49-F238E27FC236}">
                <a16:creationId xmlns:a16="http://schemas.microsoft.com/office/drawing/2014/main" id="{C9D33C72-20C4-1D52-6B55-2896ACB01CB4}"/>
              </a:ext>
            </a:extLst>
          </p:cNvPr>
          <p:cNvSpPr txBox="1">
            <a:spLocks/>
          </p:cNvSpPr>
          <p:nvPr/>
        </p:nvSpPr>
        <p:spPr>
          <a:xfrm>
            <a:off x="4231980" y="5897804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02</a:t>
            </a:r>
            <a:endParaRPr lang="ko-KR" altLang="en-US" sz="400" dirty="0"/>
          </a:p>
        </p:txBody>
      </p:sp>
      <p:sp>
        <p:nvSpPr>
          <p:cNvPr id="2188" name="TextBox 2187">
            <a:extLst>
              <a:ext uri="{FF2B5EF4-FFF2-40B4-BE49-F238E27FC236}">
                <a16:creationId xmlns:a16="http://schemas.microsoft.com/office/drawing/2014/main" id="{C9DCAE93-4C1F-7031-8FBD-9DD8CF543E81}"/>
              </a:ext>
            </a:extLst>
          </p:cNvPr>
          <p:cNvSpPr txBox="1">
            <a:spLocks/>
          </p:cNvSpPr>
          <p:nvPr/>
        </p:nvSpPr>
        <p:spPr>
          <a:xfrm>
            <a:off x="4231980" y="5965080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03</a:t>
            </a:r>
            <a:endParaRPr lang="ko-KR" altLang="en-US" sz="400" dirty="0"/>
          </a:p>
        </p:txBody>
      </p:sp>
      <p:sp>
        <p:nvSpPr>
          <p:cNvPr id="2189" name="TextBox 2188">
            <a:extLst>
              <a:ext uri="{FF2B5EF4-FFF2-40B4-BE49-F238E27FC236}">
                <a16:creationId xmlns:a16="http://schemas.microsoft.com/office/drawing/2014/main" id="{CB644465-31A8-B22A-6D22-89CF782A95AF}"/>
              </a:ext>
            </a:extLst>
          </p:cNvPr>
          <p:cNvSpPr txBox="1">
            <a:spLocks/>
          </p:cNvSpPr>
          <p:nvPr/>
        </p:nvSpPr>
        <p:spPr>
          <a:xfrm>
            <a:off x="4231980" y="6025884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04</a:t>
            </a:r>
            <a:endParaRPr lang="ko-KR" altLang="en-US" sz="400" dirty="0"/>
          </a:p>
        </p:txBody>
      </p:sp>
      <p:sp>
        <p:nvSpPr>
          <p:cNvPr id="2190" name="TextBox 2189">
            <a:extLst>
              <a:ext uri="{FF2B5EF4-FFF2-40B4-BE49-F238E27FC236}">
                <a16:creationId xmlns:a16="http://schemas.microsoft.com/office/drawing/2014/main" id="{008F0DAA-7760-7394-B8D2-185129F1011C}"/>
              </a:ext>
            </a:extLst>
          </p:cNvPr>
          <p:cNvSpPr txBox="1">
            <a:spLocks/>
          </p:cNvSpPr>
          <p:nvPr/>
        </p:nvSpPr>
        <p:spPr>
          <a:xfrm>
            <a:off x="4231980" y="6094423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05</a:t>
            </a:r>
            <a:endParaRPr lang="ko-KR" altLang="en-US" sz="400" dirty="0"/>
          </a:p>
        </p:txBody>
      </p:sp>
      <p:sp>
        <p:nvSpPr>
          <p:cNvPr id="2191" name="TextBox 2190">
            <a:extLst>
              <a:ext uri="{FF2B5EF4-FFF2-40B4-BE49-F238E27FC236}">
                <a16:creationId xmlns:a16="http://schemas.microsoft.com/office/drawing/2014/main" id="{DAF6A53D-309E-1221-4367-B017109C6D5E}"/>
              </a:ext>
            </a:extLst>
          </p:cNvPr>
          <p:cNvSpPr txBox="1">
            <a:spLocks/>
          </p:cNvSpPr>
          <p:nvPr/>
        </p:nvSpPr>
        <p:spPr>
          <a:xfrm>
            <a:off x="4231980" y="6156937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06</a:t>
            </a:r>
            <a:endParaRPr lang="ko-KR" altLang="en-US" sz="400" dirty="0"/>
          </a:p>
        </p:txBody>
      </p:sp>
      <p:sp>
        <p:nvSpPr>
          <p:cNvPr id="2192" name="TextBox 2191">
            <a:extLst>
              <a:ext uri="{FF2B5EF4-FFF2-40B4-BE49-F238E27FC236}">
                <a16:creationId xmlns:a16="http://schemas.microsoft.com/office/drawing/2014/main" id="{1CD5BC6D-E789-6814-65BF-C3D8825E326C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시스템 운영</a:t>
            </a:r>
            <a:endParaRPr lang="ko-KR" altLang="en-US" sz="600" dirty="0"/>
          </a:p>
        </p:txBody>
      </p:sp>
      <p:sp>
        <p:nvSpPr>
          <p:cNvPr id="2193" name="TextBox 2192">
            <a:extLst>
              <a:ext uri="{FF2B5EF4-FFF2-40B4-BE49-F238E27FC236}">
                <a16:creationId xmlns:a16="http://schemas.microsoft.com/office/drawing/2014/main" id="{84E6B585-9C47-DB56-0C6F-223867A1F8EA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데이터 관리</a:t>
            </a:r>
            <a:endParaRPr lang="ko-KR" altLang="en-US" sz="600" dirty="0"/>
          </a:p>
        </p:txBody>
      </p:sp>
      <p:sp>
        <p:nvSpPr>
          <p:cNvPr id="2194" name="TextBox 2193">
            <a:extLst>
              <a:ext uri="{FF2B5EF4-FFF2-40B4-BE49-F238E27FC236}">
                <a16:creationId xmlns:a16="http://schemas.microsoft.com/office/drawing/2014/main" id="{87A865C7-AB85-243B-42CA-48C170CAF640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95" name="타원 2194">
            <a:extLst>
              <a:ext uri="{FF2B5EF4-FFF2-40B4-BE49-F238E27FC236}">
                <a16:creationId xmlns:a16="http://schemas.microsoft.com/office/drawing/2014/main" id="{92D50C6F-3488-68F9-DCCB-7FC02592FA0F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96" name="타원 2195">
            <a:extLst>
              <a:ext uri="{FF2B5EF4-FFF2-40B4-BE49-F238E27FC236}">
                <a16:creationId xmlns:a16="http://schemas.microsoft.com/office/drawing/2014/main" id="{C695A7B4-28CC-6FA9-9D14-C01A6D25A306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197" name="타원 2196">
            <a:extLst>
              <a:ext uri="{FF2B5EF4-FFF2-40B4-BE49-F238E27FC236}">
                <a16:creationId xmlns:a16="http://schemas.microsoft.com/office/drawing/2014/main" id="{310372E9-D912-E32F-0D3C-2919A4215D45}"/>
              </a:ext>
            </a:extLst>
          </p:cNvPr>
          <p:cNvSpPr/>
          <p:nvPr/>
        </p:nvSpPr>
        <p:spPr>
          <a:xfrm>
            <a:off x="402677" y="8534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sp>
        <p:nvSpPr>
          <p:cNvPr id="2198" name="타원 2197">
            <a:extLst>
              <a:ext uri="{FF2B5EF4-FFF2-40B4-BE49-F238E27FC236}">
                <a16:creationId xmlns:a16="http://schemas.microsoft.com/office/drawing/2014/main" id="{D6918E78-40E6-817D-2F61-5AD3E1400F9B}"/>
              </a:ext>
            </a:extLst>
          </p:cNvPr>
          <p:cNvSpPr/>
          <p:nvPr/>
        </p:nvSpPr>
        <p:spPr>
          <a:xfrm>
            <a:off x="3727303" y="109030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sp>
        <p:nvSpPr>
          <p:cNvPr id="2199" name="타원 2198">
            <a:extLst>
              <a:ext uri="{FF2B5EF4-FFF2-40B4-BE49-F238E27FC236}">
                <a16:creationId xmlns:a16="http://schemas.microsoft.com/office/drawing/2014/main" id="{D5F72EBB-AF40-0119-E8C3-652069EAAFB5}"/>
              </a:ext>
            </a:extLst>
          </p:cNvPr>
          <p:cNvSpPr/>
          <p:nvPr/>
        </p:nvSpPr>
        <p:spPr>
          <a:xfrm>
            <a:off x="3727303" y="28767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7</a:t>
            </a:r>
            <a:endParaRPr lang="ko-KR" altLang="en-US" sz="600" dirty="0"/>
          </a:p>
        </p:txBody>
      </p:sp>
      <p:sp>
        <p:nvSpPr>
          <p:cNvPr id="2200" name="타원 2199">
            <a:extLst>
              <a:ext uri="{FF2B5EF4-FFF2-40B4-BE49-F238E27FC236}">
                <a16:creationId xmlns:a16="http://schemas.microsoft.com/office/drawing/2014/main" id="{A3BFCFD4-A5D2-0C6D-8614-B94FBD5FF97F}"/>
              </a:ext>
            </a:extLst>
          </p:cNvPr>
          <p:cNvSpPr/>
          <p:nvPr/>
        </p:nvSpPr>
        <p:spPr>
          <a:xfrm>
            <a:off x="3727303" y="467720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8</a:t>
            </a:r>
            <a:endParaRPr lang="ko-KR" altLang="en-US" sz="600" dirty="0"/>
          </a:p>
        </p:txBody>
      </p:sp>
      <p:sp>
        <p:nvSpPr>
          <p:cNvPr id="2201" name="타원 2200">
            <a:extLst>
              <a:ext uri="{FF2B5EF4-FFF2-40B4-BE49-F238E27FC236}">
                <a16:creationId xmlns:a16="http://schemas.microsoft.com/office/drawing/2014/main" id="{329C0F2D-7E8C-8067-5DDB-8AB2623B4689}"/>
              </a:ext>
            </a:extLst>
          </p:cNvPr>
          <p:cNvSpPr/>
          <p:nvPr/>
        </p:nvSpPr>
        <p:spPr>
          <a:xfrm>
            <a:off x="1190499" y="370638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9</a:t>
            </a:r>
            <a:endParaRPr lang="ko-KR" altLang="en-US" sz="600" dirty="0"/>
          </a:p>
        </p:txBody>
      </p:sp>
      <p:sp>
        <p:nvSpPr>
          <p:cNvPr id="2202" name="타원 2201">
            <a:extLst>
              <a:ext uri="{FF2B5EF4-FFF2-40B4-BE49-F238E27FC236}">
                <a16:creationId xmlns:a16="http://schemas.microsoft.com/office/drawing/2014/main" id="{E8C8778D-235C-376A-3C5F-BFC1801C29EE}"/>
              </a:ext>
            </a:extLst>
          </p:cNvPr>
          <p:cNvSpPr/>
          <p:nvPr/>
        </p:nvSpPr>
        <p:spPr>
          <a:xfrm>
            <a:off x="3036024" y="810733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4604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EFA310-808E-25DA-7ACF-B6A034C212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6F008-6282-2EA6-D7A3-26432921D9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 </a:t>
            </a:r>
            <a:r>
              <a:rPr lang="en-US" altLang="ko-KR" dirty="0"/>
              <a:t>- </a:t>
            </a:r>
            <a:r>
              <a:rPr lang="ko-KR" altLang="en-US" dirty="0"/>
              <a:t>노후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9E121-C1F3-D1B3-BF12-6C4A7FACE52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AB917-EE85-A87E-1730-9A1232878A3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2C09B09-217F-D746-5BB1-8D435691C11F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68CE7E94-6AED-08AD-91D3-00B39D02F172}"/>
              </a:ext>
            </a:extLst>
          </p:cNvPr>
          <p:cNvSpPr txBox="1">
            <a:spLocks/>
          </p:cNvSpPr>
          <p:nvPr/>
        </p:nvSpPr>
        <p:spPr>
          <a:xfrm>
            <a:off x="3134427" y="166658"/>
            <a:ext cx="4017123" cy="220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4" name="날짜 개체 틀 3">
            <a:extLst>
              <a:ext uri="{FF2B5EF4-FFF2-40B4-BE49-F238E27FC236}">
                <a16:creationId xmlns:a16="http://schemas.microsoft.com/office/drawing/2014/main" id="{BCB1FFD3-ED5B-DB49-DAAA-23E148057186}"/>
              </a:ext>
            </a:extLst>
          </p:cNvPr>
          <p:cNvSpPr txBox="1">
            <a:spLocks/>
          </p:cNvSpPr>
          <p:nvPr/>
        </p:nvSpPr>
        <p:spPr>
          <a:xfrm>
            <a:off x="8395295" y="178933"/>
            <a:ext cx="1314835" cy="191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FA8952-F175-493D-BFB3-D0B694125C1F}" type="datetime1">
              <a:rPr lang="ko-KR" altLang="en-US" smtClean="0"/>
              <a:pPr/>
              <a:t>2024-02-05</a:t>
            </a:fld>
            <a:endParaRPr lang="ko-KR" altLang="en-US" dirty="0"/>
          </a:p>
        </p:txBody>
      </p:sp>
      <p:sp>
        <p:nvSpPr>
          <p:cNvPr id="35" name="슬라이드 번호 개체 틀 4">
            <a:extLst>
              <a:ext uri="{FF2B5EF4-FFF2-40B4-BE49-F238E27FC236}">
                <a16:creationId xmlns:a16="http://schemas.microsoft.com/office/drawing/2014/main" id="{DB3ACD31-2B15-263B-B619-6EB7D9F355A2}"/>
              </a:ext>
            </a:extLst>
          </p:cNvPr>
          <p:cNvSpPr txBox="1">
            <a:spLocks/>
          </p:cNvSpPr>
          <p:nvPr/>
        </p:nvSpPr>
        <p:spPr>
          <a:xfrm>
            <a:off x="11128269" y="178932"/>
            <a:ext cx="748776" cy="191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26B1E4-BEAB-4090-A65B-CA4C38B8663B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36" name="표 15">
            <a:extLst>
              <a:ext uri="{FF2B5EF4-FFF2-40B4-BE49-F238E27FC236}">
                <a16:creationId xmlns:a16="http://schemas.microsoft.com/office/drawing/2014/main" id="{1FCD16D9-25C3-7D7B-3A9C-3D099AEDE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03125"/>
              </p:ext>
            </p:extLst>
          </p:nvPr>
        </p:nvGraphicFramePr>
        <p:xfrm>
          <a:off x="9463530" y="533911"/>
          <a:ext cx="2404668" cy="2853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로고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메뉴부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3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알림배지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로그인 정보</a:t>
                      </a: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지도 및 교량 아이콘 출력 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대시보드 선택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7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/>
                        <a:t>교량별</a:t>
                      </a:r>
                      <a:r>
                        <a:rPr lang="ko-KR" altLang="en-US" sz="700" dirty="0"/>
                        <a:t> 현황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상태 및 분석 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실시간 이벤트 현황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6BB9467-DD1C-7210-C3C5-06EF93427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36149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6C154C-4944-E625-6E42-55E6E48CF3CC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3DA97F-D703-A631-63C8-F4A28670A248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33C0136-8479-FE28-16D3-A5469EA8A0F4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4652DF2-A2B8-04FC-00F4-47768722A543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D5CE5AF-4CE0-EBA8-1FE1-DC731D58CEF4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7D33AAC-6530-6662-2572-421A7F3BE492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D92BE5A-2E3E-08A8-FA04-6337CC77C978}"/>
              </a:ext>
            </a:extLst>
          </p:cNvPr>
          <p:cNvSpPr>
            <a:spLocks/>
          </p:cNvSpPr>
          <p:nvPr/>
        </p:nvSpPr>
        <p:spPr>
          <a:xfrm>
            <a:off x="3221190" y="3018955"/>
            <a:ext cx="5796429" cy="160073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93730AA-F154-07C9-95E2-C841CBFA7865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C36D6191-9BD2-9F40-B90C-F90BADBF2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2EED96F-1CB2-D61E-60D3-EABC0F666E25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48" name="눈물 방울 47">
              <a:extLst>
                <a:ext uri="{FF2B5EF4-FFF2-40B4-BE49-F238E27FC236}">
                  <a16:creationId xmlns:a16="http://schemas.microsoft.com/office/drawing/2014/main" id="{F330056F-962F-A5D3-8ED2-7528B048A53B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A583B2F-18AB-25A4-B952-403587307BFF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C3C1C48-EE60-5CDC-6B99-BF7E7F06642D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1F8E5EA0-7EB4-0B47-9CE6-116E2DDB40CE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910118B9-F28C-E6D2-3189-58B758CC252C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0495586-8356-0796-64B5-AB060BB2D1E2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54" name="눈물 방울 53">
              <a:extLst>
                <a:ext uri="{FF2B5EF4-FFF2-40B4-BE49-F238E27FC236}">
                  <a16:creationId xmlns:a16="http://schemas.microsoft.com/office/drawing/2014/main" id="{5734B766-B285-494D-EF03-1D1C826C718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A91BFFE7-A00D-7E75-1456-8F3C8F55689E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072BE35-9A85-3936-26FB-D655EED4A13C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57" name="눈물 방울 56">
              <a:extLst>
                <a:ext uri="{FF2B5EF4-FFF2-40B4-BE49-F238E27FC236}">
                  <a16:creationId xmlns:a16="http://schemas.microsoft.com/office/drawing/2014/main" id="{6BC84B3D-9B0F-949C-360C-59F26A6A3B58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64793EB9-A588-3819-D484-D873AB9FEEEA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C45CF7C-2332-CBC7-F60E-6DF7A889CE32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0D1C5A-F15C-81C0-EFDD-CD2495C78DF6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863006-9D0C-7145-51A5-F196A08AAA2A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종합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DE0BE6-4D36-7AA9-6CC2-756909FE9B8A}"/>
              </a:ext>
            </a:extLst>
          </p:cNvPr>
          <p:cNvSpPr txBox="1">
            <a:spLocks/>
          </p:cNvSpPr>
          <p:nvPr/>
        </p:nvSpPr>
        <p:spPr>
          <a:xfrm>
            <a:off x="3221192" y="2908183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야로대교</a:t>
            </a:r>
            <a:endParaRPr lang="ko-KR" altLang="en-US" sz="6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16CCB6-83A1-D410-E5D0-5A25A777863D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실시간 이벤트 현황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642715-594E-8373-2034-3E41DD4FC42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E92F27-6990-F674-9982-BFBF16125F44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36F8A5-7125-70AE-78EE-72DCEE7D1464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CC1C8E-06BD-2B38-8366-FCFA3E9C03CD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8650F1-FD81-684E-3F41-D9C3E90A7AF9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노후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9126CC-F259-05B2-B8BE-AF129112F17E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화재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4B7DA3-F775-25BF-8CA3-7A9C2DDB6881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충돌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F2DC045-C54A-DD25-8A12-D8C88352BA8C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156383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4A1C9DD8-FEA7-AA48-B0F6-73A00C454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84169"/>
              </p:ext>
            </p:extLst>
          </p:nvPr>
        </p:nvGraphicFramePr>
        <p:xfrm>
          <a:off x="531702" y="3989453"/>
          <a:ext cx="242206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872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314195">
                  <a:extLst>
                    <a:ext uri="{9D8B030D-6E8A-4147-A177-3AD203B41FA5}">
                      <a16:colId xmlns:a16="http://schemas.microsoft.com/office/drawing/2014/main" val="2412116091"/>
                    </a:ext>
                  </a:extLst>
                </a:gridCol>
                <a:gridCol w="1570997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12:20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벌교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야로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01/10 12:19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평촌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E5EA24E8-8C5B-B76E-7CAE-D5DE622B6722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벌교대교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2C9F1BF-EE9E-D2E3-73CD-87283B130B7D}"/>
              </a:ext>
            </a:extLst>
          </p:cNvPr>
          <p:cNvSpPr>
            <a:spLocks/>
          </p:cNvSpPr>
          <p:nvPr/>
        </p:nvSpPr>
        <p:spPr>
          <a:xfrm>
            <a:off x="3221190" y="4825246"/>
            <a:ext cx="5796429" cy="1541648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7B06D1-808C-11C2-4B6E-8AF14BA02C5E}"/>
              </a:ext>
            </a:extLst>
          </p:cNvPr>
          <p:cNvSpPr txBox="1">
            <a:spLocks/>
          </p:cNvSpPr>
          <p:nvPr/>
        </p:nvSpPr>
        <p:spPr>
          <a:xfrm>
            <a:off x="3221192" y="4714473"/>
            <a:ext cx="38472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평촌고가교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E1B1004-97C9-7951-42FC-B937FAB92F23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EEDB55D-0F49-AB31-FB4E-5C366659AEE9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시스템 운영</a:t>
            </a:r>
            <a:endParaRPr lang="ko-KR" altLang="en-US" sz="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1E55F93-09F1-AD93-B5C9-64BE5DE49196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데이터 관리</a:t>
            </a:r>
            <a:endParaRPr lang="ko-KR" altLang="en-US" sz="6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99A1D7-B293-CEE4-5362-CC3310874EBF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4FCA22A6-AA6E-B24F-6D80-E1868DA8FC08}"/>
              </a:ext>
            </a:extLst>
          </p:cNvPr>
          <p:cNvSpPr>
            <a:spLocks/>
          </p:cNvSpPr>
          <p:nvPr/>
        </p:nvSpPr>
        <p:spPr>
          <a:xfrm>
            <a:off x="3288418" y="1283396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9" name="그림 168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662C17E-942D-F077-7FA3-F57E4CB303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1324510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21F0A58-DD1D-618D-D8A2-58701FB6B4EA}"/>
              </a:ext>
            </a:extLst>
          </p:cNvPr>
          <p:cNvGrpSpPr>
            <a:grpSpLocks/>
          </p:cNvGrpSpPr>
          <p:nvPr/>
        </p:nvGrpSpPr>
        <p:grpSpPr>
          <a:xfrm>
            <a:off x="3499481" y="1369478"/>
            <a:ext cx="166816" cy="166816"/>
            <a:chOff x="889686" y="2323070"/>
            <a:chExt cx="166816" cy="166816"/>
          </a:xfrm>
        </p:grpSpPr>
        <p:sp>
          <p:nvSpPr>
            <p:cNvPr id="171" name="눈물 방울 170">
              <a:extLst>
                <a:ext uri="{FF2B5EF4-FFF2-40B4-BE49-F238E27FC236}">
                  <a16:creationId xmlns:a16="http://schemas.microsoft.com/office/drawing/2014/main" id="{B00C18D1-5241-3014-0A7B-A7BBE0B1A7FC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F125876A-1EA0-3B17-CCC0-60CE71809D45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4CFFE4F3-9B95-28E2-7CF4-E66CAEFBD583}"/>
              </a:ext>
            </a:extLst>
          </p:cNvPr>
          <p:cNvSpPr txBox="1">
            <a:spLocks/>
          </p:cNvSpPr>
          <p:nvPr/>
        </p:nvSpPr>
        <p:spPr>
          <a:xfrm>
            <a:off x="4012097" y="131023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벌교대교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496910D-ED02-FCCE-0520-33B57020D2BB}"/>
              </a:ext>
            </a:extLst>
          </p:cNvPr>
          <p:cNvSpPr txBox="1">
            <a:spLocks/>
          </p:cNvSpPr>
          <p:nvPr/>
        </p:nvSpPr>
        <p:spPr>
          <a:xfrm>
            <a:off x="4014998" y="1441544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AFB0832-5075-8BCC-1C66-685EC300E8E3}"/>
              </a:ext>
            </a:extLst>
          </p:cNvPr>
          <p:cNvSpPr txBox="1">
            <a:spLocks/>
          </p:cNvSpPr>
          <p:nvPr/>
        </p:nvSpPr>
        <p:spPr>
          <a:xfrm>
            <a:off x="4014998" y="1570756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E56361C-D698-C955-5B24-E3EC3AE60128}"/>
              </a:ext>
            </a:extLst>
          </p:cNvPr>
          <p:cNvSpPr txBox="1">
            <a:spLocks/>
          </p:cNvSpPr>
          <p:nvPr/>
        </p:nvSpPr>
        <p:spPr>
          <a:xfrm>
            <a:off x="4014998" y="1707659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 </a:t>
            </a:r>
            <a:r>
              <a:rPr lang="ko-KR" altLang="en-US" sz="600" dirty="0"/>
              <a:t>전라남도 보성군 </a:t>
            </a:r>
            <a:r>
              <a:rPr lang="ko-KR" altLang="en-US" sz="600" dirty="0" err="1"/>
              <a:t>벌교읍</a:t>
            </a:r>
            <a:r>
              <a:rPr lang="ko-KR" altLang="en-US" sz="600" dirty="0"/>
              <a:t> </a:t>
            </a:r>
            <a:r>
              <a:rPr lang="ko-KR" altLang="en-US" sz="600" dirty="0" err="1"/>
              <a:t>회정리</a:t>
            </a:r>
            <a:endParaRPr lang="ko-KR" altLang="en-US" sz="6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865CD2-CFDF-1B9A-310A-9FB20C274EE0}"/>
              </a:ext>
            </a:extLst>
          </p:cNvPr>
          <p:cNvSpPr txBox="1">
            <a:spLocks/>
          </p:cNvSpPr>
          <p:nvPr/>
        </p:nvSpPr>
        <p:spPr>
          <a:xfrm>
            <a:off x="4014998" y="1836871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86D7ED86-3A47-2F86-7BFD-6B00118D855F}"/>
              </a:ext>
            </a:extLst>
          </p:cNvPr>
          <p:cNvSpPr>
            <a:spLocks/>
          </p:cNvSpPr>
          <p:nvPr/>
        </p:nvSpPr>
        <p:spPr>
          <a:xfrm>
            <a:off x="3296120" y="2022512"/>
            <a:ext cx="2412150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58D54230-ACB8-34D2-B088-D434A2F9762E}"/>
              </a:ext>
            </a:extLst>
          </p:cNvPr>
          <p:cNvSpPr>
            <a:spLocks/>
          </p:cNvSpPr>
          <p:nvPr/>
        </p:nvSpPr>
        <p:spPr>
          <a:xfrm>
            <a:off x="5765996" y="1283396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C7E3965-5661-B4D5-0FE5-2C0D70D634A8}"/>
              </a:ext>
            </a:extLst>
          </p:cNvPr>
          <p:cNvSpPr txBox="1">
            <a:spLocks/>
          </p:cNvSpPr>
          <p:nvPr/>
        </p:nvSpPr>
        <p:spPr>
          <a:xfrm>
            <a:off x="5837539" y="1325894"/>
            <a:ext cx="59150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계측 및 분석 정보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BD5E9652-923F-633B-7BA9-A890C3FF4C2A}"/>
              </a:ext>
            </a:extLst>
          </p:cNvPr>
          <p:cNvSpPr>
            <a:spLocks/>
          </p:cNvSpPr>
          <p:nvPr/>
        </p:nvSpPr>
        <p:spPr>
          <a:xfrm>
            <a:off x="3288418" y="3089357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6" name="그림 21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BF6D076B-5E95-A4AB-78D1-BC16F2E338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3130471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A5448DF1-0386-B799-F933-7F4EBA4A4329}"/>
              </a:ext>
            </a:extLst>
          </p:cNvPr>
          <p:cNvGrpSpPr>
            <a:grpSpLocks/>
          </p:cNvGrpSpPr>
          <p:nvPr/>
        </p:nvGrpSpPr>
        <p:grpSpPr>
          <a:xfrm>
            <a:off x="3708900" y="3346804"/>
            <a:ext cx="166816" cy="166816"/>
            <a:chOff x="889686" y="2323070"/>
            <a:chExt cx="166816" cy="166816"/>
          </a:xfrm>
        </p:grpSpPr>
        <p:sp>
          <p:nvSpPr>
            <p:cNvPr id="218" name="눈물 방울 217">
              <a:extLst>
                <a:ext uri="{FF2B5EF4-FFF2-40B4-BE49-F238E27FC236}">
                  <a16:creationId xmlns:a16="http://schemas.microsoft.com/office/drawing/2014/main" id="{B7D42074-238A-641F-239C-C128509746C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59C13355-38F1-F93D-AFED-3BF73CA0A60B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A71CDAA2-CDB7-FDFB-17D9-5D67D0876CFE}"/>
              </a:ext>
            </a:extLst>
          </p:cNvPr>
          <p:cNvSpPr txBox="1">
            <a:spLocks/>
          </p:cNvSpPr>
          <p:nvPr/>
        </p:nvSpPr>
        <p:spPr>
          <a:xfrm>
            <a:off x="4012097" y="311619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 err="1"/>
              <a:t>야로대교</a:t>
            </a:r>
            <a:endParaRPr lang="ko-KR" altLang="en-US" sz="6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E59B4A5-6DD5-2821-292C-11C168364E00}"/>
              </a:ext>
            </a:extLst>
          </p:cNvPr>
          <p:cNvSpPr txBox="1">
            <a:spLocks/>
          </p:cNvSpPr>
          <p:nvPr/>
        </p:nvSpPr>
        <p:spPr>
          <a:xfrm>
            <a:off x="4014998" y="324750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636F60A-CE55-FDF0-EA65-E75DBD985C4D}"/>
              </a:ext>
            </a:extLst>
          </p:cNvPr>
          <p:cNvSpPr txBox="1">
            <a:spLocks/>
          </p:cNvSpPr>
          <p:nvPr/>
        </p:nvSpPr>
        <p:spPr>
          <a:xfrm>
            <a:off x="4014998" y="3376717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C46C55A-3D5E-D806-587F-405141B9CF5E}"/>
              </a:ext>
            </a:extLst>
          </p:cNvPr>
          <p:cNvSpPr txBox="1">
            <a:spLocks/>
          </p:cNvSpPr>
          <p:nvPr/>
        </p:nvSpPr>
        <p:spPr>
          <a:xfrm>
            <a:off x="4014998" y="3513620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1A0B495-BBCA-CEEF-433C-2FF2E753A5DB}"/>
              </a:ext>
            </a:extLst>
          </p:cNvPr>
          <p:cNvSpPr txBox="1">
            <a:spLocks/>
          </p:cNvSpPr>
          <p:nvPr/>
        </p:nvSpPr>
        <p:spPr>
          <a:xfrm>
            <a:off x="4014998" y="3642832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D351E5A8-765D-6695-6AEE-F0B8BF4D4D15}"/>
              </a:ext>
            </a:extLst>
          </p:cNvPr>
          <p:cNvSpPr>
            <a:spLocks/>
          </p:cNvSpPr>
          <p:nvPr/>
        </p:nvSpPr>
        <p:spPr>
          <a:xfrm>
            <a:off x="3296120" y="3828473"/>
            <a:ext cx="2412150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9A7E9A20-2581-67E5-162E-8BD6178E2222}"/>
              </a:ext>
            </a:extLst>
          </p:cNvPr>
          <p:cNvSpPr>
            <a:spLocks/>
          </p:cNvSpPr>
          <p:nvPr/>
        </p:nvSpPr>
        <p:spPr>
          <a:xfrm>
            <a:off x="5765996" y="3089357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4996647-57DA-132F-6F93-956CD76438E3}"/>
              </a:ext>
            </a:extLst>
          </p:cNvPr>
          <p:cNvSpPr txBox="1">
            <a:spLocks/>
          </p:cNvSpPr>
          <p:nvPr/>
        </p:nvSpPr>
        <p:spPr>
          <a:xfrm>
            <a:off x="5837539" y="3131855"/>
            <a:ext cx="59150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계측 및 분석 정보</a:t>
            </a:r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76FD7CA0-E983-39D5-7B65-260485775348}"/>
              </a:ext>
            </a:extLst>
          </p:cNvPr>
          <p:cNvSpPr>
            <a:spLocks/>
          </p:cNvSpPr>
          <p:nvPr/>
        </p:nvSpPr>
        <p:spPr>
          <a:xfrm>
            <a:off x="3288418" y="4869957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8" name="그림 23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9A78045-DE48-3AD8-906A-08965B958F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4911071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F789BE77-CBDA-665C-8AD0-CD63D8905EAB}"/>
              </a:ext>
            </a:extLst>
          </p:cNvPr>
          <p:cNvGrpSpPr>
            <a:grpSpLocks/>
          </p:cNvGrpSpPr>
          <p:nvPr/>
        </p:nvGrpSpPr>
        <p:grpSpPr>
          <a:xfrm>
            <a:off x="3413552" y="5267204"/>
            <a:ext cx="166816" cy="166816"/>
            <a:chOff x="889686" y="2323070"/>
            <a:chExt cx="166816" cy="166816"/>
          </a:xfrm>
        </p:grpSpPr>
        <p:sp>
          <p:nvSpPr>
            <p:cNvPr id="240" name="눈물 방울 239">
              <a:extLst>
                <a:ext uri="{FF2B5EF4-FFF2-40B4-BE49-F238E27FC236}">
                  <a16:creationId xmlns:a16="http://schemas.microsoft.com/office/drawing/2014/main" id="{91451579-FD31-348F-B979-60492095B67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0BF74D00-7C78-FB0B-7576-CB6095EC0D11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A5E1483B-335B-4BE5-78CE-30785AF10FB1}"/>
              </a:ext>
            </a:extLst>
          </p:cNvPr>
          <p:cNvSpPr txBox="1">
            <a:spLocks/>
          </p:cNvSpPr>
          <p:nvPr/>
        </p:nvSpPr>
        <p:spPr>
          <a:xfrm>
            <a:off x="4012097" y="489679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평촌고가교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13CAA7-BD66-08E4-300F-75DD81A7B0F0}"/>
              </a:ext>
            </a:extLst>
          </p:cNvPr>
          <p:cNvSpPr txBox="1">
            <a:spLocks/>
          </p:cNvSpPr>
          <p:nvPr/>
        </p:nvSpPr>
        <p:spPr>
          <a:xfrm>
            <a:off x="4014998" y="502810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32033A2-E8CF-ED9C-F5D6-03609C48F469}"/>
              </a:ext>
            </a:extLst>
          </p:cNvPr>
          <p:cNvSpPr txBox="1">
            <a:spLocks/>
          </p:cNvSpPr>
          <p:nvPr/>
        </p:nvSpPr>
        <p:spPr>
          <a:xfrm>
            <a:off x="4014998" y="5157317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CC20BB9-86E8-139A-055B-06A39A88943C}"/>
              </a:ext>
            </a:extLst>
          </p:cNvPr>
          <p:cNvSpPr txBox="1">
            <a:spLocks/>
          </p:cNvSpPr>
          <p:nvPr/>
        </p:nvSpPr>
        <p:spPr>
          <a:xfrm>
            <a:off x="4014998" y="5294220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07E2A0E-CC0A-DE29-E8CA-0CF1758C98AA}"/>
              </a:ext>
            </a:extLst>
          </p:cNvPr>
          <p:cNvSpPr txBox="1">
            <a:spLocks/>
          </p:cNvSpPr>
          <p:nvPr/>
        </p:nvSpPr>
        <p:spPr>
          <a:xfrm>
            <a:off x="4014998" y="5423432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247" name="사각형: 둥근 모서리 246">
            <a:extLst>
              <a:ext uri="{FF2B5EF4-FFF2-40B4-BE49-F238E27FC236}">
                <a16:creationId xmlns:a16="http://schemas.microsoft.com/office/drawing/2014/main" id="{64554CB5-148E-6C23-BD9D-B12AB14BE5A4}"/>
              </a:ext>
            </a:extLst>
          </p:cNvPr>
          <p:cNvSpPr>
            <a:spLocks/>
          </p:cNvSpPr>
          <p:nvPr/>
        </p:nvSpPr>
        <p:spPr>
          <a:xfrm>
            <a:off x="3296120" y="5609073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EDB217AF-83CC-C5EE-3C24-E92A920C8220}"/>
              </a:ext>
            </a:extLst>
          </p:cNvPr>
          <p:cNvSpPr>
            <a:spLocks/>
          </p:cNvSpPr>
          <p:nvPr/>
        </p:nvSpPr>
        <p:spPr>
          <a:xfrm>
            <a:off x="5765996" y="4869957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1AC0D2C-B770-6C25-5E16-451FB7C48144}"/>
              </a:ext>
            </a:extLst>
          </p:cNvPr>
          <p:cNvSpPr txBox="1">
            <a:spLocks/>
          </p:cNvSpPr>
          <p:nvPr/>
        </p:nvSpPr>
        <p:spPr>
          <a:xfrm>
            <a:off x="5837539" y="4912455"/>
            <a:ext cx="57387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계측 및 분석정보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3E04E14-94D5-D560-D175-81DE047C07ED}"/>
              </a:ext>
            </a:extLst>
          </p:cNvPr>
          <p:cNvSpPr txBox="1">
            <a:spLocks/>
          </p:cNvSpPr>
          <p:nvPr/>
        </p:nvSpPr>
        <p:spPr>
          <a:xfrm>
            <a:off x="5375158" y="1324510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DE7AEFC-A2D3-4A3A-BA29-DD56F7A912A5}"/>
              </a:ext>
            </a:extLst>
          </p:cNvPr>
          <p:cNvSpPr txBox="1">
            <a:spLocks/>
          </p:cNvSpPr>
          <p:nvPr/>
        </p:nvSpPr>
        <p:spPr>
          <a:xfrm>
            <a:off x="5144325" y="2053858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10600B8-D93C-B5AC-BAB9-7B2CE3414285}"/>
              </a:ext>
            </a:extLst>
          </p:cNvPr>
          <p:cNvSpPr txBox="1">
            <a:spLocks/>
          </p:cNvSpPr>
          <p:nvPr/>
        </p:nvSpPr>
        <p:spPr>
          <a:xfrm>
            <a:off x="5375158" y="3144631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1DFE1E0-44F7-DE34-036C-7B9BC2D826E0}"/>
              </a:ext>
            </a:extLst>
          </p:cNvPr>
          <p:cNvSpPr txBox="1">
            <a:spLocks/>
          </p:cNvSpPr>
          <p:nvPr/>
        </p:nvSpPr>
        <p:spPr>
          <a:xfrm>
            <a:off x="5144325" y="3873979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791F626-FB69-D11B-95BA-DFA4A4AD65EA}"/>
              </a:ext>
            </a:extLst>
          </p:cNvPr>
          <p:cNvSpPr txBox="1">
            <a:spLocks/>
          </p:cNvSpPr>
          <p:nvPr/>
        </p:nvSpPr>
        <p:spPr>
          <a:xfrm>
            <a:off x="5375158" y="4911071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C066D76-E201-DD24-1410-07476EB52DB2}"/>
              </a:ext>
            </a:extLst>
          </p:cNvPr>
          <p:cNvSpPr txBox="1">
            <a:spLocks/>
          </p:cNvSpPr>
          <p:nvPr/>
        </p:nvSpPr>
        <p:spPr>
          <a:xfrm>
            <a:off x="5144325" y="5640419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70DA0BC-885D-32BA-77E3-484301AFC283}"/>
              </a:ext>
            </a:extLst>
          </p:cNvPr>
          <p:cNvSpPr txBox="1">
            <a:spLocks/>
          </p:cNvSpPr>
          <p:nvPr/>
        </p:nvSpPr>
        <p:spPr>
          <a:xfrm>
            <a:off x="3403853" y="2245848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Datalogger raw</a:t>
            </a:r>
            <a:r>
              <a:rPr lang="ko-KR" altLang="en-US" sz="600" dirty="0"/>
              <a:t> </a:t>
            </a:r>
            <a:r>
              <a:rPr lang="en-US" altLang="ko-KR" sz="600" dirty="0"/>
              <a:t>data </a:t>
            </a:r>
            <a:r>
              <a:rPr lang="ko-KR" altLang="en-US" sz="600" dirty="0"/>
              <a:t>수신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FD576747-F337-13ED-9601-D50456DDF2C3}"/>
              </a:ext>
            </a:extLst>
          </p:cNvPr>
          <p:cNvSpPr txBox="1">
            <a:spLocks/>
          </p:cNvSpPr>
          <p:nvPr/>
        </p:nvSpPr>
        <p:spPr>
          <a:xfrm>
            <a:off x="3403854" y="2383804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Raw </a:t>
            </a:r>
            <a:r>
              <a:rPr lang="ko-KR" altLang="en-US" sz="600" dirty="0"/>
              <a:t>데이터 가공</a:t>
            </a:r>
            <a:r>
              <a:rPr lang="en-US" altLang="ko-KR" sz="600" dirty="0"/>
              <a:t>, 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B2C4545-F7C0-60D6-00D7-4911399A7841}"/>
              </a:ext>
            </a:extLst>
          </p:cNvPr>
          <p:cNvSpPr txBox="1">
            <a:spLocks/>
          </p:cNvSpPr>
          <p:nvPr/>
        </p:nvSpPr>
        <p:spPr>
          <a:xfrm>
            <a:off x="3403854" y="2522924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Analysis </a:t>
            </a:r>
            <a:r>
              <a:rPr lang="ko-KR" altLang="en-US" sz="600" dirty="0"/>
              <a:t>데이터 생성</a:t>
            </a:r>
            <a:r>
              <a:rPr lang="en-US" altLang="ko-KR" sz="600" dirty="0"/>
              <a:t>,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20C9D0E-FB9E-BFF8-88DA-AF22EF79941A}"/>
              </a:ext>
            </a:extLst>
          </p:cNvPr>
          <p:cNvSpPr txBox="1">
            <a:spLocks/>
          </p:cNvSpPr>
          <p:nvPr/>
        </p:nvSpPr>
        <p:spPr>
          <a:xfrm>
            <a:off x="3345539" y="2051344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74D2C007-5063-0278-9D86-6BCA01707B63}"/>
              </a:ext>
            </a:extLst>
          </p:cNvPr>
          <p:cNvSpPr txBox="1">
            <a:spLocks/>
          </p:cNvSpPr>
          <p:nvPr/>
        </p:nvSpPr>
        <p:spPr>
          <a:xfrm>
            <a:off x="3403853" y="4061659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Datalogger raw</a:t>
            </a:r>
            <a:r>
              <a:rPr lang="ko-KR" altLang="en-US" sz="600" dirty="0"/>
              <a:t> </a:t>
            </a:r>
            <a:r>
              <a:rPr lang="en-US" altLang="ko-KR" sz="600" dirty="0"/>
              <a:t>data </a:t>
            </a:r>
            <a:r>
              <a:rPr lang="ko-KR" altLang="en-US" sz="600" dirty="0"/>
              <a:t>수신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EF717FE0-2B3C-A78F-AFCC-A84D23E03E6D}"/>
              </a:ext>
            </a:extLst>
          </p:cNvPr>
          <p:cNvSpPr txBox="1">
            <a:spLocks/>
          </p:cNvSpPr>
          <p:nvPr/>
        </p:nvSpPr>
        <p:spPr>
          <a:xfrm>
            <a:off x="3403854" y="4199615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Raw </a:t>
            </a:r>
            <a:r>
              <a:rPr lang="ko-KR" altLang="en-US" sz="600" dirty="0"/>
              <a:t>데이터 가공</a:t>
            </a:r>
            <a:r>
              <a:rPr lang="en-US" altLang="ko-KR" sz="600" dirty="0"/>
              <a:t>, 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9AA7875-F749-BE60-98D8-7EA468B9E08A}"/>
              </a:ext>
            </a:extLst>
          </p:cNvPr>
          <p:cNvSpPr txBox="1">
            <a:spLocks/>
          </p:cNvSpPr>
          <p:nvPr/>
        </p:nvSpPr>
        <p:spPr>
          <a:xfrm>
            <a:off x="3403854" y="4338735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Analysis </a:t>
            </a:r>
            <a:r>
              <a:rPr lang="ko-KR" altLang="en-US" sz="600" dirty="0"/>
              <a:t>데이터 생성</a:t>
            </a:r>
            <a:r>
              <a:rPr lang="en-US" altLang="ko-KR" sz="600" dirty="0"/>
              <a:t>,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F325803-4867-BCCA-70D2-26ED0175CE91}"/>
              </a:ext>
            </a:extLst>
          </p:cNvPr>
          <p:cNvSpPr txBox="1">
            <a:spLocks/>
          </p:cNvSpPr>
          <p:nvPr/>
        </p:nvSpPr>
        <p:spPr>
          <a:xfrm>
            <a:off x="3345539" y="3867155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F9C425D-A439-258D-50BD-522414D23696}"/>
              </a:ext>
            </a:extLst>
          </p:cNvPr>
          <p:cNvSpPr txBox="1">
            <a:spLocks/>
          </p:cNvSpPr>
          <p:nvPr/>
        </p:nvSpPr>
        <p:spPr>
          <a:xfrm>
            <a:off x="3403853" y="5838881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Datalogger raw</a:t>
            </a:r>
            <a:r>
              <a:rPr lang="ko-KR" altLang="en-US" sz="600" dirty="0"/>
              <a:t> </a:t>
            </a:r>
            <a:r>
              <a:rPr lang="en-US" altLang="ko-KR" sz="600" dirty="0"/>
              <a:t>data </a:t>
            </a:r>
            <a:r>
              <a:rPr lang="ko-KR" altLang="en-US" sz="600" dirty="0"/>
              <a:t>수신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95F868F-6AC9-1D33-EEE6-42A8E4A58556}"/>
              </a:ext>
            </a:extLst>
          </p:cNvPr>
          <p:cNvSpPr txBox="1">
            <a:spLocks/>
          </p:cNvSpPr>
          <p:nvPr/>
        </p:nvSpPr>
        <p:spPr>
          <a:xfrm>
            <a:off x="3403854" y="5976837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Raw </a:t>
            </a:r>
            <a:r>
              <a:rPr lang="ko-KR" altLang="en-US" sz="600" dirty="0"/>
              <a:t>데이터 가공</a:t>
            </a:r>
            <a:r>
              <a:rPr lang="en-US" altLang="ko-KR" sz="600" dirty="0"/>
              <a:t>, 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8468D7A-72C2-0EDF-799C-7E345F4CC0F8}"/>
              </a:ext>
            </a:extLst>
          </p:cNvPr>
          <p:cNvSpPr txBox="1">
            <a:spLocks/>
          </p:cNvSpPr>
          <p:nvPr/>
        </p:nvSpPr>
        <p:spPr>
          <a:xfrm>
            <a:off x="3403854" y="6115957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Analysis </a:t>
            </a:r>
            <a:r>
              <a:rPr lang="ko-KR" altLang="en-US" sz="600" dirty="0"/>
              <a:t>데이터 생성</a:t>
            </a:r>
            <a:r>
              <a:rPr lang="en-US" altLang="ko-KR" sz="600" dirty="0"/>
              <a:t>,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A71E70E-A42D-8DF0-8839-43586A6DA202}"/>
              </a:ext>
            </a:extLst>
          </p:cNvPr>
          <p:cNvSpPr txBox="1">
            <a:spLocks/>
          </p:cNvSpPr>
          <p:nvPr/>
        </p:nvSpPr>
        <p:spPr>
          <a:xfrm>
            <a:off x="3345539" y="5644377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1425E78B-44A3-4BC0-D8AC-209228FCEDD9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F442D32F-9783-4055-A864-16E850E5E050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D86E2985-5487-7CE0-24C8-DCDD4112893B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1CB46E78-CB06-760B-D054-1423CC0C0FC5}"/>
              </a:ext>
            </a:extLst>
          </p:cNvPr>
          <p:cNvSpPr/>
          <p:nvPr/>
        </p:nvSpPr>
        <p:spPr>
          <a:xfrm>
            <a:off x="3046916" y="830124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8F1DCE48-0228-4C73-01C6-E3B89D8E2057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02DFB8EE-BDEC-E22F-7BCC-1F75DC03AC8A}"/>
              </a:ext>
            </a:extLst>
          </p:cNvPr>
          <p:cNvSpPr/>
          <p:nvPr/>
        </p:nvSpPr>
        <p:spPr>
          <a:xfrm>
            <a:off x="402677" y="8534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DC4F2A8D-0AEE-0F80-EF37-F10B538A33CE}"/>
              </a:ext>
            </a:extLst>
          </p:cNvPr>
          <p:cNvSpPr/>
          <p:nvPr/>
        </p:nvSpPr>
        <p:spPr>
          <a:xfrm>
            <a:off x="5643789" y="960774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7</a:t>
            </a:r>
            <a:endParaRPr lang="ko-KR" altLang="en-US" sz="600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49481589-21D3-2711-7BCB-DABB7E7C1D13}"/>
              </a:ext>
            </a:extLst>
          </p:cNvPr>
          <p:cNvSpPr/>
          <p:nvPr/>
        </p:nvSpPr>
        <p:spPr>
          <a:xfrm>
            <a:off x="1169940" y="366860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8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3315374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스마트오픈랩 화면설계서_ver0.2.pptx" id="{3177C32C-CF18-4184-8B98-493619F6BFE2}" vid="{CFF7F46B-3971-4E56-AB29-8925C1A95B4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노후교량화면설계서</Template>
  <TotalTime>1325</TotalTime>
  <Words>560</Words>
  <Application>Microsoft Office PowerPoint</Application>
  <PresentationFormat>와이드스크린</PresentationFormat>
  <Paragraphs>230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RixGo L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노후교량모니터링시스템</dc:title>
  <dc:creator>다인랩</dc:creator>
  <cp:lastModifiedBy>Jaehyuk</cp:lastModifiedBy>
  <cp:revision>118</cp:revision>
  <cp:lastPrinted>2022-06-28T07:15:44Z</cp:lastPrinted>
  <dcterms:created xsi:type="dcterms:W3CDTF">2023-05-16T04:29:58Z</dcterms:created>
  <dcterms:modified xsi:type="dcterms:W3CDTF">2024-02-05T09:11:41Z</dcterms:modified>
</cp:coreProperties>
</file>