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5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3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3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5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0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0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1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0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9028" y="3241548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+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3TMRI</dc:creator>
  <cp:lastModifiedBy>Hong Ji Kim</cp:lastModifiedBy>
  <cp:revision>3</cp:revision>
  <dcterms:created xsi:type="dcterms:W3CDTF">2017-06-13T06:29:20Z</dcterms:created>
  <dcterms:modified xsi:type="dcterms:W3CDTF">2017-07-14T10:05:00Z</dcterms:modified>
</cp:coreProperties>
</file>