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331" r:id="rId3"/>
    <p:sldId id="295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7" r:id="rId17"/>
    <p:sldId id="345" r:id="rId18"/>
    <p:sldId id="348" r:id="rId19"/>
    <p:sldId id="349" r:id="rId20"/>
    <p:sldId id="350" r:id="rId21"/>
    <p:sldId id="294" r:id="rId22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92135" autoAdjust="0"/>
  </p:normalViewPr>
  <p:slideViewPr>
    <p:cSldViewPr snapToGrid="0" snapToObjects="1">
      <p:cViewPr>
        <p:scale>
          <a:sx n="100" d="100"/>
          <a:sy n="100" d="100"/>
        </p:scale>
        <p:origin x="-21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6A593-0D6A-4599-9674-B3C53E2FA8EE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91DB-9D15-4FB7-A7E3-229BC4A72D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2382308"/>
          </a:xfrm>
        </p:spPr>
        <p:txBody>
          <a:bodyPr/>
          <a:lstStyle/>
          <a:p>
            <a:r>
              <a:rPr lang="ko-KR" altLang="en-US" dirty="0" smtClean="0"/>
              <a:t>회사 소개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FCA9-4CE1-45A8-8B66-200E5C327A96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 descr="스크린샷 2013-11-29 오후 12.13.3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25" y="4722812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7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7153-6CF2-4372-B24E-DEB8E0A1CAFE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072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D872-F511-4DFC-89BD-CD5A00B90BA8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26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>
            <a:normAutofit/>
          </a:bodyPr>
          <a:lstStyle>
            <a:lvl1pPr algn="l">
              <a:defRPr sz="3000"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881563"/>
          </a:xfrm>
        </p:spPr>
        <p:txBody>
          <a:bodyPr/>
          <a:lstStyle>
            <a:lvl1pPr>
              <a:defRPr sz="2000" b="1">
                <a:latin typeface="Tahoma" pitchFamily="34" charset="0"/>
                <a:cs typeface="Tahoma" pitchFamily="34" charset="0"/>
              </a:defRPr>
            </a:lvl1pPr>
            <a:lvl2pPr>
              <a:defRPr sz="16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47D-FC16-4F06-B451-98BEA5D3E402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D54C43-EFAD-204E-BF7E-FDC738BAC1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91857"/>
            <a:ext cx="8229600" cy="45719"/>
          </a:xfrm>
          <a:prstGeom prst="rect">
            <a:avLst/>
          </a:prstGeom>
        </p:spPr>
      </p:pic>
      <p:pic>
        <p:nvPicPr>
          <p:cNvPr id="9" name="Picture 8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5681"/>
            <a:ext cx="8229600" cy="45719"/>
          </a:xfrm>
          <a:prstGeom prst="rect">
            <a:avLst/>
          </a:prstGeom>
        </p:spPr>
      </p:pic>
      <p:pic>
        <p:nvPicPr>
          <p:cNvPr id="10" name="그림 9" descr="스크린샷 2013-11-29 오후 12.13.3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6525" y="6292850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84010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30D5-D5C0-433E-AE35-FE03C0FCE2D8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7AF6-0B06-4396-8165-052638AFDF7B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71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6ED9-5056-49E2-83AB-1468D915B02F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6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3298-9BCD-4C0D-9DB7-5B4CFFAA5572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8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B118-B59A-4CB1-B918-E57816C6F260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9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B4A0-6256-4DB1-BD74-83B2292E050C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06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E02-8524-4197-B1E9-805B8F010DE0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97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613C-8B1A-4B95-859C-7BDBA02B968C}" type="datetime1">
              <a:rPr lang="en-US" altLang="ko-KR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88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91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ourceforge.net/projects/mysql-pyth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T하단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4925"/>
            <a:ext cx="9144000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5425"/>
            <a:ext cx="7772400" cy="2382308"/>
          </a:xfrm>
        </p:spPr>
        <p:txBody>
          <a:bodyPr>
            <a:normAutofit/>
          </a:bodyPr>
          <a:lstStyle/>
          <a:p>
            <a:r>
              <a:rPr lang="en-US" altLang="ko-KR" sz="8000" dirty="0" smtClean="0"/>
              <a:t>Python</a:t>
            </a:r>
            <a:br>
              <a:rPr lang="en-US" altLang="ko-KR" sz="8000" dirty="0" smtClean="0"/>
            </a:br>
            <a:r>
              <a:rPr lang="en-US" altLang="ko-KR" sz="2400" dirty="0" smtClean="0"/>
              <a:t>15. </a:t>
            </a:r>
            <a:r>
              <a:rPr lang="ko-KR" altLang="en-US" sz="2400" dirty="0" smtClean="0"/>
              <a:t>웹 서버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클라이언트 프로그래밍</a:t>
            </a:r>
            <a:endParaRPr 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06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FTP </a:t>
            </a:r>
            <a:r>
              <a:rPr lang="ko-KR" altLang="en-US" dirty="0" smtClean="0"/>
              <a:t>파일 가져오기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관련해서는 </a:t>
            </a:r>
            <a:r>
              <a:rPr lang="en-US" altLang="ko-KR" dirty="0" err="1" smtClean="0"/>
              <a:t>ftplib</a:t>
            </a:r>
            <a:r>
              <a:rPr lang="ko-KR" altLang="en-US" dirty="0" smtClean="0"/>
              <a:t>를 많이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그림 5" descr="스크린샷 2014-10-26 오전 12.1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609725"/>
            <a:ext cx="4524375" cy="1600200"/>
          </a:xfrm>
          <a:prstGeom prst="rect">
            <a:avLst/>
          </a:prstGeom>
        </p:spPr>
      </p:pic>
      <p:pic>
        <p:nvPicPr>
          <p:cNvPr id="8" name="그림 7" descr="스크린샷 2014-10-26 오전 12.30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" y="3649663"/>
            <a:ext cx="863917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로컬 디스크에 있는 파일 가져오기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웹에서 읽은 문서를 파일로 직접 저장하기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urlretrieve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표기된 네트워크 객체를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파일로 가져오는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림 5" descr="스크린샷 2014-10-26 오전 12.37.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709737"/>
            <a:ext cx="6610350" cy="1057275"/>
          </a:xfrm>
          <a:prstGeom prst="rect">
            <a:avLst/>
          </a:prstGeom>
        </p:spPr>
      </p:pic>
      <p:pic>
        <p:nvPicPr>
          <p:cNvPr id="7" name="그림 6" descr="스크린샷 2014-10-26 오전 12.43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3790950"/>
            <a:ext cx="68103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8" name="내용 개체 틀 7" descr="스크린샷 2014-10-26 오전 12.44.5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295" y="1244600"/>
            <a:ext cx="6839409" cy="488156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처리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그림 7" descr="스크린샷 2014-10-26 오전 12.51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704975"/>
            <a:ext cx="87058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스크립트 호출하기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CGI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POST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CGI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그림 5" descr="스크린샷 2014-10-26 오전 12.55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005012"/>
            <a:ext cx="6029325" cy="542925"/>
          </a:xfrm>
          <a:prstGeom prst="rect">
            <a:avLst/>
          </a:prstGeom>
        </p:spPr>
      </p:pic>
      <p:pic>
        <p:nvPicPr>
          <p:cNvPr id="7" name="그림 6" descr="스크린샷 2014-10-26 오전 12.56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3162300"/>
            <a:ext cx="559117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httplib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이용하기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httplib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이용하여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보내기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Request</a:t>
            </a:r>
            <a:r>
              <a:rPr lang="ko-KR" altLang="en-US" dirty="0" smtClean="0"/>
              <a:t>를 보내기 위해선 우선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	request = HTTP(address, [port])</a:t>
            </a:r>
          </a:p>
          <a:p>
            <a:pPr lvl="2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Request-Line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request.putrequest</a:t>
            </a:r>
            <a:r>
              <a:rPr lang="en-US" altLang="ko-KR" dirty="0" smtClean="0"/>
              <a:t>(method,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pPr lvl="2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헤더 전송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request.putheader</a:t>
            </a:r>
            <a:r>
              <a:rPr lang="en-US" altLang="ko-KR" dirty="0" smtClean="0"/>
              <a:t>(header-type, value)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줄 바꾸기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request.endheaders</a:t>
            </a:r>
            <a:r>
              <a:rPr lang="en-US" altLang="ko-KR" dirty="0" smtClean="0"/>
              <a:t>()</a:t>
            </a:r>
          </a:p>
          <a:p>
            <a:pPr lvl="2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Body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request.send</a:t>
            </a:r>
            <a:r>
              <a:rPr lang="en-US" altLang="ko-KR" dirty="0" smtClean="0"/>
              <a:t>(data)</a:t>
            </a:r>
          </a:p>
          <a:p>
            <a:pPr lvl="2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httplib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내용 개체 틀 8" descr="스크린샷 2014-10-26 오전 1.06.4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751" y="1361281"/>
            <a:ext cx="4438650" cy="12382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httplib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httplib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이용하여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Request </a:t>
            </a:r>
            <a:r>
              <a:rPr lang="ko-KR" altLang="en-US" dirty="0" smtClean="0"/>
              <a:t>메시지를 보낼 때 사용했던 동일한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객체를 이용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errorCode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errorMessage</a:t>
            </a:r>
            <a:r>
              <a:rPr lang="en-US" altLang="ko-KR" dirty="0" smtClean="0"/>
              <a:t>, headers = </a:t>
            </a:r>
            <a:r>
              <a:rPr lang="en-US" altLang="ko-KR" dirty="0" err="1" smtClean="0"/>
              <a:t>request.getReply</a:t>
            </a:r>
            <a:r>
              <a:rPr lang="en-US" altLang="ko-KR" dirty="0" smtClean="0"/>
              <a:t>()</a:t>
            </a:r>
          </a:p>
          <a:p>
            <a:pPr lvl="2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headers</a:t>
            </a:r>
            <a:r>
              <a:rPr lang="ko-KR" altLang="en-US" dirty="0" smtClean="0"/>
              <a:t>의 메소드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2867025"/>
          <a:ext cx="670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43624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getplist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Content-Type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en-US" altLang="ko-KR" sz="1400" dirty="0" smtClean="0"/>
                        <a:t>name=value </a:t>
                      </a:r>
                      <a:r>
                        <a:rPr lang="ko-KR" altLang="en-US" sz="1400" dirty="0" err="1" smtClean="0"/>
                        <a:t>파라미터</a:t>
                      </a:r>
                      <a:r>
                        <a:rPr lang="ko-KR" altLang="en-US" sz="1400" dirty="0" smtClean="0"/>
                        <a:t> 리스트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getparam</a:t>
                      </a:r>
                      <a:r>
                        <a:rPr lang="en-US" altLang="ko-KR" sz="1400" dirty="0" smtClean="0"/>
                        <a:t>(name)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name=value</a:t>
                      </a:r>
                      <a:r>
                        <a:rPr lang="ko-KR" altLang="en-US" sz="1400" dirty="0" smtClean="0"/>
                        <a:t>인 경우의 파라미터 </a:t>
                      </a:r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dirty="0" smtClean="0"/>
                        <a:t>의 값 </a:t>
                      </a:r>
                      <a:r>
                        <a:rPr lang="en-US" altLang="ko-KR" sz="1400" dirty="0" smtClean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getencoding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Content-Transfer-Encoding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정보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gettype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Content-Type </a:t>
                      </a:r>
                      <a:r>
                        <a:rPr lang="ko-KR" altLang="en-US" sz="1400" dirty="0" smtClean="0"/>
                        <a:t>헤더 정보</a:t>
                      </a:r>
                      <a:r>
                        <a:rPr lang="en-US" altLang="ko-KR" sz="1400" dirty="0" smtClean="0"/>
                        <a:t>. “type/subtype”</a:t>
                      </a:r>
                      <a:r>
                        <a:rPr lang="ko-KR" altLang="en-US" sz="1400" dirty="0" smtClean="0"/>
                        <a:t>형식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getmaintype</a:t>
                      </a:r>
                      <a:r>
                        <a:rPr lang="en-US" altLang="ko-KR" sz="1400" dirty="0" smtClean="0"/>
                        <a:t>(), </a:t>
                      </a:r>
                      <a:r>
                        <a:rPr lang="en-US" altLang="ko-KR" sz="1400" dirty="0" err="1" smtClean="0"/>
                        <a:t>getsubtype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“type”, “subtype” </a:t>
                      </a:r>
                      <a:r>
                        <a:rPr lang="ko-KR" altLang="en-US" sz="1400" dirty="0" smtClean="0"/>
                        <a:t>각각의 값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httplib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" name="내용 개체 틀 4" descr="스크린샷 2014-10-26 오전 1.23.4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61" y="1289844"/>
            <a:ext cx="5114925" cy="174307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그림 7" descr="스크린샷 2014-10-26 오전 1.26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938587"/>
            <a:ext cx="5753100" cy="54292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7200" y="1244600"/>
            <a:ext cx="8229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CGI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호출하기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GET 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방식</a:t>
            </a: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POST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방식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10" name="그림 9" descr="스크린샷 2014-10-26 오전 1.30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5059363"/>
            <a:ext cx="462915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ConfigParser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" name="내용 개체 틀 11" descr="스크린샷 2014-10-29 오후 4.40.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238" y="2719387"/>
            <a:ext cx="4791075" cy="2085975"/>
          </a:xfr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457200" y="1244600"/>
            <a:ext cx="8229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Config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파일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Section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: []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로 정의</a:t>
            </a: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Item : Section 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아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key = value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로 정의 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 =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대신 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도 가능하나 일반적이지 않음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</a:t>
            </a: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주석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#, 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Httplib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ConfigParser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ConfigParser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244600"/>
            <a:ext cx="8229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ConfigParser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ko-KR" alt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모듈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read(</a:t>
            </a:r>
            <a:r>
              <a:rPr lang="en-US" altLang="ko-KR" sz="1600" dirty="0" err="1" smtClean="0">
                <a:latin typeface="Tahoma" pitchFamily="34" charset="0"/>
                <a:cs typeface="Tahoma" pitchFamily="34" charset="0"/>
              </a:rPr>
              <a:t>confFile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) : </a:t>
            </a:r>
            <a:r>
              <a:rPr lang="en-US" altLang="ko-KR" sz="1600" dirty="0" err="1" smtClean="0">
                <a:latin typeface="Tahoma" pitchFamily="34" charset="0"/>
                <a:cs typeface="Tahoma" pitchFamily="34" charset="0"/>
              </a:rPr>
              <a:t>config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 file 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로딩</a:t>
            </a: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get(section, item) : section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의 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item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에 해당하는 문자열 값을 리턴</a:t>
            </a: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altLang="ko-KR" sz="1600" dirty="0" err="1" smtClean="0">
                <a:latin typeface="Tahoma" pitchFamily="34" charset="0"/>
                <a:cs typeface="Tahoma" pitchFamily="34" charset="0"/>
              </a:rPr>
              <a:t>getint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(section, item) : section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의 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item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에 해당하는 정수형 값을 리턴</a:t>
            </a: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getfloat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(section, item) : 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section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의 </a:t>
            </a:r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item</a:t>
            </a:r>
            <a:r>
              <a:rPr lang="ko-KR" altLang="en-US" sz="1600" dirty="0" smtClean="0">
                <a:latin typeface="Tahoma" pitchFamily="34" charset="0"/>
                <a:cs typeface="Tahoma" pitchFamily="34" charset="0"/>
              </a:rPr>
              <a:t>에 해당하는 실수형 값을 리턴</a:t>
            </a:r>
            <a:endParaRPr lang="en-US" altLang="ko-KR" sz="1600" dirty="0" smtClean="0">
              <a:latin typeface="Tahoma" pitchFamily="34" charset="0"/>
              <a:cs typeface="Tahoma" pitchFamily="34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getboolean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(section,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item) : section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의 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item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에 해당하는 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Boolean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형 값을 리턴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18" name="그림 17" descr="스크린샷 2014-10-29 오후 5.08.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1" y="3419475"/>
            <a:ext cx="445770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ko-KR" altLang="en-US" sz="6000" dirty="0" smtClean="0"/>
              <a:t>수고 하셨습니다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http://sourceforge.net/projects/mysql-python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설치 시 주의사항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가 실제로는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에 존재하는 경우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/lib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ln</a:t>
            </a:r>
            <a:r>
              <a:rPr lang="en-US" altLang="ko-KR" dirty="0" smtClean="0"/>
              <a:t> -s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/lib/libmysqlclient.18.dylib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/lib/libmysqlclient.18.dylib</a:t>
            </a:r>
          </a:p>
          <a:p>
            <a:pPr lvl="1"/>
            <a:r>
              <a:rPr lang="ko-KR" altLang="en-US" dirty="0" smtClean="0"/>
              <a:t>패키지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이동하여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python setup.py install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 smtClean="0"/>
              <a:t>MySQLdb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에러가 나는지 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그림 4" descr="스크린샷 2014-10-25 오후 11.39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4805362"/>
            <a:ext cx="5553075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연결하기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커서 객체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처리를 커서</a:t>
            </a:r>
            <a:r>
              <a:rPr lang="en-US" altLang="ko-KR" dirty="0" smtClean="0"/>
              <a:t>(cursor)</a:t>
            </a:r>
            <a:r>
              <a:rPr lang="ko-KR" altLang="en-US" dirty="0" smtClean="0"/>
              <a:t>를 통해 이루어진다</a:t>
            </a:r>
            <a:r>
              <a:rPr lang="en-US" altLang="ko-KR" dirty="0" smtClean="0"/>
              <a:t>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 사용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반드시 </a:t>
            </a:r>
            <a:r>
              <a:rPr lang="en-US" altLang="ko-KR" b="1" dirty="0" smtClean="0">
                <a:solidFill>
                  <a:srgbClr val="FF0000"/>
                </a:solidFill>
              </a:rPr>
              <a:t>close() </a:t>
            </a:r>
            <a:r>
              <a:rPr lang="ko-KR" altLang="en-US" b="1" dirty="0" smtClean="0">
                <a:solidFill>
                  <a:srgbClr val="FF0000"/>
                </a:solidFill>
              </a:rPr>
              <a:t>해야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테이블 만들기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그림 4" descr="스크린샷 2014-10-25 오후 11.43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733550"/>
            <a:ext cx="6086475" cy="533400"/>
          </a:xfrm>
          <a:prstGeom prst="rect">
            <a:avLst/>
          </a:prstGeom>
        </p:spPr>
      </p:pic>
      <p:pic>
        <p:nvPicPr>
          <p:cNvPr id="6" name="그림 5" descr="스크린샷 2014-10-25 오후 11.46.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14712"/>
            <a:ext cx="6057900" cy="923925"/>
          </a:xfrm>
          <a:prstGeom prst="rect">
            <a:avLst/>
          </a:prstGeom>
        </p:spPr>
      </p:pic>
      <p:pic>
        <p:nvPicPr>
          <p:cNvPr id="7" name="그림 6" descr="스크린샷 2014-10-25 오후 11.48.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4933949"/>
            <a:ext cx="47244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삽입하기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레코드 검색하기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cursor.rowcount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검색한 레코드의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cursor.description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읽혀진 레코드 각 필드의 특성 확인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(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표시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비율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가능 여부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그림 4" descr="스크린샷 2014-10-25 오후 11.50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700212"/>
            <a:ext cx="4219575" cy="581025"/>
          </a:xfrm>
          <a:prstGeom prst="rect">
            <a:avLst/>
          </a:prstGeom>
        </p:spPr>
      </p:pic>
      <p:pic>
        <p:nvPicPr>
          <p:cNvPr id="6" name="그림 5" descr="스크린샷 2014-10-25 오후 11.51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076700"/>
            <a:ext cx="35433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결과 레코드 읽기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fetchone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결과를 한 개 가져온다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읽을 게 없다면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fetchmany</a:t>
            </a:r>
            <a:r>
              <a:rPr lang="en-US" altLang="ko-KR" dirty="0" smtClean="0"/>
              <a:t>(n) :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가져온다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fetchall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결과를 모두 가져온다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그림 6" descr="스크린샷 2014-10-25 오후 11.58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497138"/>
            <a:ext cx="4657725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 형식으로 레코드 참조하기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결과를 필드 이름으로 참조하고자 할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생성 시 </a:t>
            </a:r>
            <a:r>
              <a:rPr lang="en-US" altLang="ko-KR" dirty="0" err="1" smtClean="0"/>
              <a:t>MySQLdb.cursors.DictCursor</a:t>
            </a:r>
            <a:r>
              <a:rPr lang="ko-KR" altLang="en-US" dirty="0" smtClean="0"/>
              <a:t>를 인수로 넘김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 descr="스크린샷 2014-10-26 오전 12.01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2366962"/>
            <a:ext cx="418147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urlencode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사전으로 주어진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문자열로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quote : </a:t>
            </a:r>
            <a:r>
              <a:rPr lang="ko-KR" altLang="en-US" dirty="0" smtClean="0"/>
              <a:t>하나의 주어진 문자열을 </a:t>
            </a:r>
            <a:r>
              <a:rPr lang="ko-KR" altLang="en-US" dirty="0" err="1" smtClean="0"/>
              <a:t>인코딩할</a:t>
            </a:r>
            <a:r>
              <a:rPr lang="ko-KR" altLang="en-US" dirty="0" smtClean="0"/>
              <a:t>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unquote : </a:t>
            </a:r>
            <a:r>
              <a:rPr lang="ko-KR" altLang="en-US" dirty="0" err="1" smtClean="0"/>
              <a:t>인코딩된</a:t>
            </a:r>
            <a:r>
              <a:rPr lang="ko-KR" altLang="en-US" dirty="0" smtClean="0"/>
              <a:t> 문자열을 </a:t>
            </a:r>
            <a:r>
              <a:rPr lang="ko-KR" altLang="en-US" dirty="0" err="1" smtClean="0"/>
              <a:t>디코딩한다</a:t>
            </a:r>
            <a:r>
              <a:rPr lang="en-US" altLang="ko-KR" dirty="0" smtClean="0"/>
              <a:t>. quote </a:t>
            </a:r>
            <a:r>
              <a:rPr lang="ko-KR" altLang="en-US" dirty="0" smtClean="0"/>
              <a:t>반대 개념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그림 6" descr="스크린샷 2014-10-26 오전 12.08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938337"/>
            <a:ext cx="5276850" cy="885825"/>
          </a:xfrm>
          <a:prstGeom prst="rect">
            <a:avLst/>
          </a:prstGeom>
        </p:spPr>
      </p:pic>
      <p:pic>
        <p:nvPicPr>
          <p:cNvPr id="8" name="그림 7" descr="스크린샷 2014-10-26 오전 12.09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743325"/>
            <a:ext cx="40290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가져오기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 </a:t>
            </a:r>
            <a:r>
              <a:rPr lang="ko-KR" altLang="en-US" dirty="0" smtClean="0"/>
              <a:t>프로토콜 상의 문서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가져오기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그림 8" descr="스크린샷 2014-10-26 오전 12.12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033587"/>
            <a:ext cx="5191125" cy="3286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8916</TotalTime>
  <Words>493</Words>
  <Application>Microsoft Office PowerPoint</Application>
  <PresentationFormat>화면 슬라이드 쇼(4:3)</PresentationFormat>
  <Paragraphs>178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Python 15. 웹 서버/클라이언트 프로그래밍</vt:lpstr>
      <vt:lpstr>목차</vt:lpstr>
      <vt:lpstr>1. 파이썬에서 MySQL 사용하기</vt:lpstr>
      <vt:lpstr>1. 파이썬에서 MySQL 사용하기</vt:lpstr>
      <vt:lpstr>1. 파이썬에서 MySQL 사용하기</vt:lpstr>
      <vt:lpstr>1. 파이썬에서 MySQL 사용하기</vt:lpstr>
      <vt:lpstr>1. 파이썬에서 MySQL 사용하기</vt:lpstr>
      <vt:lpstr>2. urllib 모듈</vt:lpstr>
      <vt:lpstr>2. urllib 모듈</vt:lpstr>
      <vt:lpstr>2. urllib 모듈</vt:lpstr>
      <vt:lpstr>2. urllib 모듈</vt:lpstr>
      <vt:lpstr>2. urllib 모듈</vt:lpstr>
      <vt:lpstr>2. urllib 모듈</vt:lpstr>
      <vt:lpstr>2. urllib 모듈</vt:lpstr>
      <vt:lpstr>3. httplib 모듈</vt:lpstr>
      <vt:lpstr>3. httplib 모듈</vt:lpstr>
      <vt:lpstr>3. httplib 모듈</vt:lpstr>
      <vt:lpstr>3. httplib 모듈</vt:lpstr>
      <vt:lpstr>4. ConfigParser</vt:lpstr>
      <vt:lpstr>4. ConfigParser</vt:lpstr>
      <vt:lpstr>Thank you!</vt:lpstr>
    </vt:vector>
  </TitlesOfParts>
  <Company>realBAE@paran.com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수현 배</dc:creator>
  <cp:lastModifiedBy>수현 배</cp:lastModifiedBy>
  <cp:revision>258</cp:revision>
  <dcterms:created xsi:type="dcterms:W3CDTF">2012-02-09T05:22:12Z</dcterms:created>
  <dcterms:modified xsi:type="dcterms:W3CDTF">2014-10-29T08:11:08Z</dcterms:modified>
</cp:coreProperties>
</file>