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2BE7-A14D-362A-DCF6-53DEAEE9F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D5ED5-4B4F-288E-526E-96416218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69158-6091-5E60-0FBF-4609C551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9B6E-D2FF-460E-A406-F5D9BBF3124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B5B8-CA42-920B-0CF5-0AECC519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C7D2-AEFA-71A8-AB14-24537586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A37-6B8F-4888-B6F7-CF89DADC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4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7D26-3CB8-BC51-4895-FEB5BF5B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259F8-E0C3-2991-268A-30461532D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7717-1605-D234-7F1F-DC448FBE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9B6E-D2FF-460E-A406-F5D9BBF3124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B9CF-4F9F-568A-5C7B-0F927400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DDC5-679C-D1BC-06A9-BDEB5118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A37-6B8F-4888-B6F7-CF89DADC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E3272-856A-301A-1B43-057AE8D3F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BF297-2F34-9902-6897-9A4FA8254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45F5-BD6A-B693-7AE1-D0313585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9B6E-D2FF-460E-A406-F5D9BBF3124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48F8-207D-16B6-36DB-769B55E9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D929-C472-F46F-9B48-A1EB0C02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A37-6B8F-4888-B6F7-CF89DADC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6554-6E9C-4EC5-0D00-01A85313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19B8-4589-11DB-E766-47FE6AC5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B175-E9A8-6491-35D4-0B523DBD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9B6E-D2FF-460E-A406-F5D9BBF3124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E4C3-6C8F-4677-ADA1-17B72207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DFA5-0189-8898-73B0-3D45FF1D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A37-6B8F-4888-B6F7-CF89DADC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93B6-6594-7A10-F188-8AAEB1ED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DB53-F5DB-FE7B-AFD4-69ECAEB11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9031-D2D8-61F5-54A7-93B6CF4A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9B6E-D2FF-460E-A406-F5D9BBF3124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E3401-0B68-E4EA-8318-2807662B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C4CE-5C33-84FE-83AF-1B1B138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A37-6B8F-4888-B6F7-CF89DADC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6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7D58-0DBA-ADE6-5746-2BB37D8A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8064-19C4-18EC-93AC-4BF26E425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C08A8-77DD-66D3-0855-47AC4865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A1B61-FEB0-1888-1A69-939AE149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9B6E-D2FF-460E-A406-F5D9BBF3124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3103C-104A-DC36-E290-25F959CB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D9E9-BB97-732B-F86B-4F7C9855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A37-6B8F-4888-B6F7-CF89DADC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E16F-B6A3-F7E9-66D6-F00E19EF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0C8C-0BE5-F1E7-285F-648BFD30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73BA4-2BAC-F6EA-686A-DD3B50E4B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5383F-50BF-E1FD-C121-A78CEBBC7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91787-9246-D48B-19A9-3311496F7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0D21D-18C5-D1CE-1067-78417354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9B6E-D2FF-460E-A406-F5D9BBF3124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13ADE-596F-EB98-9728-4EFB05A3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8F0CD-B64F-75EF-D1D7-1F7EE82C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A37-6B8F-4888-B6F7-CF89DADC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7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CAB4-5555-8EED-5A83-A30B65F8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B82F1-2A5F-0C62-EE26-9C965E5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9B6E-D2FF-460E-A406-F5D9BBF3124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577BD-A8B3-7F91-F267-C32B44D5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B6A2D-05B8-3D7B-84FA-E7B4CAA5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A37-6B8F-4888-B6F7-CF89DADC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1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DF871-8CFC-31F1-6E10-50D24FDA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9B6E-D2FF-460E-A406-F5D9BBF3124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A6567-3BC0-132F-2EBB-4CF86746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2EA2-AF74-3EBC-4105-32E2B09A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A37-6B8F-4888-B6F7-CF89DADC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51E9-9328-82CE-5057-F2D33AEE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36D6-A014-D7F8-864B-B2C41570C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048CF-902F-412F-F4B7-0565A762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AFEB7-39F2-B732-DA4B-969B3542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9B6E-D2FF-460E-A406-F5D9BBF3124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0CFDB-C594-91D1-384A-D11EAD08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30ACF-F58A-175F-C9EF-23EF8725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A37-6B8F-4888-B6F7-CF89DADC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E50E-0CD6-2303-80B5-BBB52C33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4BB7E-63EE-E92E-8BBA-B17FA50CB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C9F04-AE63-9378-4DD0-759CA4978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FC75F-9E59-C261-73E2-82EF74DC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9B6E-D2FF-460E-A406-F5D9BBF3124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735C-B659-921B-BC1C-F2858E8B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7674E-0475-9101-0B5A-39BA78D8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A37-6B8F-4888-B6F7-CF89DADC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00F54-16C9-E830-3445-FFD3C41F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35FC0-24E1-2818-84D6-4ACB41A2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3EB5F-07D4-EC05-D269-30A5329ED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69B6E-D2FF-460E-A406-F5D9BBF3124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A1F45-8A29-7C2F-4D8F-698AE81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7F33-39FF-E61C-687A-929439F4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BF3A37-6B8F-4888-B6F7-CF89DADC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5LDAE8mGKo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82CE-258C-F0E2-89C3-B3C9D21D9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A244-53D9-AB03-D15B-20E972077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3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40DD-8598-82CC-E699-25F773FA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Describe and </a:t>
            </a:r>
            <a:r>
              <a:rPr lang="en-US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Summarise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your data (19:43)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4" name="Online Media 3" title="Describe and Summarise your data">
            <a:hlinkClick r:id="" action="ppaction://media"/>
            <a:extLst>
              <a:ext uri="{FF2B5EF4-FFF2-40B4-BE49-F238E27FC236}">
                <a16:creationId xmlns:a16="http://schemas.microsoft.com/office/drawing/2014/main" id="{EC1A8282-0E25-28E0-F036-7E61F10AA89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63256" y="1158050"/>
            <a:ext cx="8882432" cy="50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4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A71D-C8B9-03F7-C13C-35D1178E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9370-67FF-D370-A692-EF52E979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E350-CB4B-72B5-A57E-C9129B7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FBA3-A322-6DDF-3B62-7EC121E9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2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Roboto</vt:lpstr>
      <vt:lpstr>Office Theme</vt:lpstr>
      <vt:lpstr>Advanced Data Wrangling</vt:lpstr>
      <vt:lpstr>Describe and Summarise your data (19:43)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 Min Jung</dc:creator>
  <cp:lastModifiedBy>Jae Min Jung</cp:lastModifiedBy>
  <cp:revision>1</cp:revision>
  <dcterms:created xsi:type="dcterms:W3CDTF">2024-12-31T22:23:08Z</dcterms:created>
  <dcterms:modified xsi:type="dcterms:W3CDTF">2024-12-31T22:30:59Z</dcterms:modified>
</cp:coreProperties>
</file>