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6"/>
  </p:notesMasterIdLst>
  <p:handoutMasterIdLst>
    <p:handoutMasterId r:id="rId7"/>
  </p:handoutMasterIdLst>
  <p:sldIdLst>
    <p:sldId id="661" r:id="rId2"/>
    <p:sldId id="654" r:id="rId3"/>
    <p:sldId id="655" r:id="rId4"/>
    <p:sldId id="659" r:id="rId5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693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85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17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8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Time Slot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+mj-lt"/>
                <a:ea typeface="굴림"/>
                <a:cs typeface="Tahoma" panose="020B0604030504040204" pitchFamily="34" charset="0"/>
              </a:rPr>
              <a:t>Size of Segment</a:t>
            </a:r>
            <a:endParaRPr lang="en-US" altLang="ko-KR" sz="6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761" y="3953378"/>
            <a:ext cx="5498551" cy="1635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761" y="2303295"/>
            <a:ext cx="5498551" cy="1624476"/>
          </a:xfrm>
          <a:prstGeom prst="rect">
            <a:avLst/>
          </a:prstGeom>
        </p:spPr>
      </p:pic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30134"/>
              </p:ext>
            </p:extLst>
          </p:nvPr>
        </p:nvGraphicFramePr>
        <p:xfrm>
          <a:off x="3582988" y="1692275"/>
          <a:ext cx="18335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Equation" r:id="rId6" imgW="1168200" imgH="253800" progId="Equation.DSMT4">
                  <p:embed/>
                </p:oleObj>
              </mc:Choice>
              <mc:Fallback>
                <p:oleObj name="Equation" r:id="rId6" imgW="1168200" imgH="25380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2988" y="1692275"/>
                        <a:ext cx="1833562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868144" y="2303295"/>
            <a:ext cx="864096" cy="1896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68144" y="3950205"/>
            <a:ext cx="864096" cy="1896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59833" y="2800067"/>
            <a:ext cx="288032" cy="19688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47131" y="4437452"/>
            <a:ext cx="288032" cy="19688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Time Slot</a:t>
            </a:r>
            <a:endParaRPr lang="en-US" altLang="ko-KR" b="0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7" y="3140968"/>
            <a:ext cx="648071" cy="2304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95535" y="1135063"/>
                <a:ext cx="8208913" cy="2689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Assumption</a:t>
                </a: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각각의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Time slot </a:t>
                </a: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시간 동안 클라이언트가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개의 </a:t>
                </a: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세그먼트를 받는 다고 가정</a:t>
                </a:r>
                <a:endParaRPr lang="en-US" altLang="ko-KR" sz="6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6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2689967"/>
              </a:xfrm>
              <a:prstGeom prst="rect">
                <a:avLst/>
              </a:prstGeom>
              <a:blipFill>
                <a:blip r:embed="rId4"/>
                <a:stretch>
                  <a:fillRect l="-1040" t="-1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2411760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7" y="3645024"/>
            <a:ext cx="936105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4077072"/>
            <a:ext cx="1440160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1763688" y="5732125"/>
            <a:ext cx="3456384" cy="1131"/>
            <a:chOff x="1763688" y="5732125"/>
            <a:chExt cx="3456384" cy="1131"/>
          </a:xfrm>
        </p:grpSpPr>
        <p:cxnSp>
          <p:nvCxnSpPr>
            <p:cNvPr id="23" name="직선 화살표 연결선 22"/>
            <p:cNvCxnSpPr/>
            <p:nvPr/>
          </p:nvCxnSpPr>
          <p:spPr bwMode="auto">
            <a:xfrm>
              <a:off x="1763688" y="5732125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H="1">
              <a:off x="1763688" y="5733256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547806"/>
              </p:ext>
            </p:extLst>
          </p:nvPr>
        </p:nvGraphicFramePr>
        <p:xfrm>
          <a:off x="2532063" y="5761038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2063" y="5761038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142553"/>
              </p:ext>
            </p:extLst>
          </p:nvPr>
        </p:nvGraphicFramePr>
        <p:xfrm>
          <a:off x="1787525" y="5762625"/>
          <a:ext cx="7445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" name="Equation" r:id="rId7" imgW="279360" imgH="253800" progId="Equation.DSMT4">
                  <p:embed/>
                </p:oleObj>
              </mc:Choice>
              <mc:Fallback>
                <p:oleObj name="Equation" r:id="rId7" imgW="279360" imgH="25380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7525" y="5762625"/>
                        <a:ext cx="74453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843807" y="3501008"/>
            <a:ext cx="919503" cy="0"/>
            <a:chOff x="2860408" y="3402694"/>
            <a:chExt cx="919503" cy="0"/>
          </a:xfrm>
        </p:grpSpPr>
        <p:cxnSp>
          <p:nvCxnSpPr>
            <p:cNvPr id="40" name="직선 화살표 연결선 39"/>
            <p:cNvCxnSpPr/>
            <p:nvPr/>
          </p:nvCxnSpPr>
          <p:spPr bwMode="auto">
            <a:xfrm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 bwMode="auto">
            <a:xfrm flipH="1"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105272"/>
              </p:ext>
            </p:extLst>
          </p:nvPr>
        </p:nvGraphicFramePr>
        <p:xfrm>
          <a:off x="2297113" y="2743200"/>
          <a:ext cx="20574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" name="Equation" r:id="rId9" imgW="1307880" imgH="482400" progId="Equation.DSMT4">
                  <p:embed/>
                </p:oleObj>
              </mc:Choice>
              <mc:Fallback>
                <p:oleObj name="Equation" r:id="rId9" imgW="1307880" imgH="48240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7113" y="2743200"/>
                        <a:ext cx="2057400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9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Time Slot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7" y="3140968"/>
            <a:ext cx="648071" cy="2304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95535" y="1135063"/>
                <a:ext cx="8208913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Assumption</a:t>
                </a: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각각의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Time slot </a:t>
                </a: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시간 동안 클라이언트가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개의 세그먼트를 받는 다고 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가정</a:t>
                </a:r>
                <a:endParaRPr lang="en-US" altLang="ko-KR" sz="6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1138773"/>
              </a:xfrm>
              <a:prstGeom prst="rect">
                <a:avLst/>
              </a:prstGeom>
              <a:blipFill>
                <a:blip r:embed="rId4"/>
                <a:stretch>
                  <a:fillRect l="-1040" t="-4278" b="-8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2411760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7" y="3645024"/>
            <a:ext cx="936105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4077072"/>
            <a:ext cx="1440160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1763688" y="5732125"/>
            <a:ext cx="3456384" cy="1131"/>
            <a:chOff x="1763688" y="5732125"/>
            <a:chExt cx="3456384" cy="1131"/>
          </a:xfrm>
        </p:grpSpPr>
        <p:cxnSp>
          <p:nvCxnSpPr>
            <p:cNvPr id="23" name="직선 화살표 연결선 22"/>
            <p:cNvCxnSpPr/>
            <p:nvPr/>
          </p:nvCxnSpPr>
          <p:spPr bwMode="auto">
            <a:xfrm>
              <a:off x="1763688" y="5732125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H="1">
              <a:off x="1763688" y="5733256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457203"/>
              </p:ext>
            </p:extLst>
          </p:nvPr>
        </p:nvGraphicFramePr>
        <p:xfrm>
          <a:off x="2532063" y="5761038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2063" y="5761038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839340"/>
              </p:ext>
            </p:extLst>
          </p:nvPr>
        </p:nvGraphicFramePr>
        <p:xfrm>
          <a:off x="1787525" y="5762625"/>
          <a:ext cx="7445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8" name="Equation" r:id="rId7" imgW="279360" imgH="253800" progId="Equation.DSMT4">
                  <p:embed/>
                </p:oleObj>
              </mc:Choice>
              <mc:Fallback>
                <p:oleObj name="Equation" r:id="rId7" imgW="279360" imgH="25380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7525" y="5762625"/>
                        <a:ext cx="74453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32463"/>
              </p:ext>
            </p:extLst>
          </p:nvPr>
        </p:nvGraphicFramePr>
        <p:xfrm>
          <a:off x="5232400" y="2249488"/>
          <a:ext cx="3859213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9" name="Equation" r:id="rId9" imgW="1828800" imgH="939600" progId="Equation.DSMT4">
                  <p:embed/>
                </p:oleObj>
              </mc:Choice>
              <mc:Fallback>
                <p:oleObj name="Equation" r:id="rId9" imgW="1828800" imgH="939600" progId="Equation.DSMT4">
                  <p:embed/>
                  <p:pic>
                    <p:nvPicPr>
                      <p:cNvPr id="26" name="개체 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32400" y="2249488"/>
                        <a:ext cx="3859213" cy="198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1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Bitrate Adjustment</a:t>
            </a: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Data that can be transferred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63688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645024"/>
            <a:ext cx="432048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4077072"/>
            <a:ext cx="432048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3491880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3491880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23928" y="2996952"/>
            <a:ext cx="432047" cy="246465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55976" y="3661411"/>
            <a:ext cx="398846" cy="180020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>
          <a:xfrm>
            <a:off x="5253272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85321" y="4381491"/>
            <a:ext cx="423788" cy="10801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17368" y="4093459"/>
            <a:ext cx="398845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7014665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꺾인 연결선 38"/>
          <p:cNvCxnSpPr/>
          <p:nvPr/>
        </p:nvCxnSpPr>
        <p:spPr bwMode="auto">
          <a:xfrm rot="10800000" flipV="1">
            <a:off x="6750233" y="2204864"/>
            <a:ext cx="1062127" cy="740702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4283968" y="2210243"/>
            <a:ext cx="30963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91023"/>
              </p:ext>
            </p:extLst>
          </p:nvPr>
        </p:nvGraphicFramePr>
        <p:xfrm>
          <a:off x="3395663" y="1665288"/>
          <a:ext cx="50800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" name="Equation" r:id="rId4" imgW="2298600" imgH="253800" progId="Equation.DSMT4">
                  <p:embed/>
                </p:oleObj>
              </mc:Choice>
              <mc:Fallback>
                <p:oleObj name="Equation" r:id="rId4" imgW="2298600" imgH="253800" progId="Equation.DSMT4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5663" y="1665288"/>
                        <a:ext cx="5080000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6536100" y="2950945"/>
            <a:ext cx="451520" cy="2494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 bwMode="auto">
          <a:xfrm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 flipH="1"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983969"/>
              </p:ext>
            </p:extLst>
          </p:nvPr>
        </p:nvGraphicFramePr>
        <p:xfrm>
          <a:off x="6596063" y="5730875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" name="Equation" r:id="rId6" imgW="1218960" imgH="431640" progId="Equation.DSMT4">
                  <p:embed/>
                </p:oleObj>
              </mc:Choice>
              <mc:Fallback>
                <p:oleObj name="Equation" r:id="rId6" imgW="1218960" imgH="431640" progId="Equation.DSMT4">
                  <p:embed/>
                  <p:pic>
                    <p:nvPicPr>
                      <p:cNvPr id="31" name="개체 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6063" y="5730875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88283"/>
              </p:ext>
            </p:extLst>
          </p:nvPr>
        </p:nvGraphicFramePr>
        <p:xfrm>
          <a:off x="5741988" y="5732463"/>
          <a:ext cx="746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6" name="Equation" r:id="rId8" imgW="279360" imgH="253800" progId="Equation.DSMT4">
                  <p:embed/>
                </p:oleObj>
              </mc:Choice>
              <mc:Fallback>
                <p:oleObj name="Equation" r:id="rId8" imgW="279360" imgH="253800" progId="Equation.DSMT4">
                  <p:embed/>
                  <p:pic>
                    <p:nvPicPr>
                      <p:cNvPr id="36" name="개체 3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41988" y="5732463"/>
                        <a:ext cx="746125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7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73573</TotalTime>
  <Words>54</Words>
  <Application>Microsoft Office PowerPoint</Application>
  <PresentationFormat>화면 슬라이드 쇼(4:3)</PresentationFormat>
  <Paragraphs>24</Paragraphs>
  <Slides>4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MathType 6.0 Equation</vt:lpstr>
      <vt:lpstr>Equation</vt:lpstr>
      <vt:lpstr>Time Slot</vt:lpstr>
      <vt:lpstr>Time Slot</vt:lpstr>
      <vt:lpstr>Time Slot</vt:lpstr>
      <vt:lpstr>Bitrate Adjustment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4090</cp:revision>
  <cp:lastPrinted>2018-08-16T16:32:18Z</cp:lastPrinted>
  <dcterms:created xsi:type="dcterms:W3CDTF">2010-07-29T14:05:23Z</dcterms:created>
  <dcterms:modified xsi:type="dcterms:W3CDTF">2018-09-05T14:47:49Z</dcterms:modified>
</cp:coreProperties>
</file>