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4"/>
  </p:notesMasterIdLst>
  <p:handoutMasterIdLst>
    <p:handoutMasterId r:id="rId5"/>
  </p:handoutMasterIdLst>
  <p:sldIdLst>
    <p:sldId id="924" r:id="rId2"/>
    <p:sldId id="925" r:id="rId3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99FF99"/>
    <a:srgbClr val="FFAFAF"/>
    <a:srgbClr val="FF6699"/>
    <a:srgbClr val="F1F1F1"/>
    <a:srgbClr val="F8F8F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995" autoAdjust="0"/>
    <p:restoredTop sz="83236" autoAdjust="0"/>
  </p:normalViewPr>
  <p:slideViewPr>
    <p:cSldViewPr>
      <p:cViewPr varScale="1">
        <p:scale>
          <a:sx n="95" d="100"/>
          <a:sy n="95" d="100"/>
        </p:scale>
        <p:origin x="3630" y="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환욱이 것 </a:t>
            </a:r>
            <a:r>
              <a:rPr lang="en-US" altLang="ko-KR" dirty="0"/>
              <a:t>ap </a:t>
            </a:r>
            <a:r>
              <a:rPr lang="ko-KR" altLang="en-US" dirty="0"/>
              <a:t>적용하는 것 구현하고 있고</a:t>
            </a:r>
            <a:endParaRPr lang="en-US" altLang="ko-KR" dirty="0"/>
          </a:p>
          <a:p>
            <a:r>
              <a:rPr lang="ko-KR" altLang="en-US" dirty="0"/>
              <a:t>어제 말씀 드린 것 비교 대상으로 부적합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01159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환욱이 것 </a:t>
            </a:r>
            <a:r>
              <a:rPr lang="en-US" altLang="ko-KR" dirty="0"/>
              <a:t>ap </a:t>
            </a:r>
            <a:r>
              <a:rPr lang="ko-KR" altLang="en-US" dirty="0"/>
              <a:t>적용하는 것 구현하고 있고</a:t>
            </a:r>
            <a:endParaRPr lang="en-US" altLang="ko-KR" dirty="0"/>
          </a:p>
          <a:p>
            <a:r>
              <a:rPr lang="ko-KR" altLang="en-US" dirty="0"/>
              <a:t>어제 말씀 드린 것 비교 대상으로 부적합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085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/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/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/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68313" y="1052736"/>
                <a:ext cx="8229600" cy="5184775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Single Path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Multi path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Greedy</a:t>
                </a:r>
              </a:p>
              <a:p>
                <a:pPr lvl="1"/>
                <a:r>
                  <a:rPr lang="en-US" altLang="ko-KR" b="1" dirty="0">
                    <a:solidFill>
                      <a:srgbClr val="FF0000"/>
                    </a:solidFill>
                  </a:rPr>
                  <a:t>Branch and Bound (Full Search)</a:t>
                </a:r>
              </a:p>
              <a:p>
                <a:pPr lvl="1"/>
                <a:r>
                  <a:rPr lang="en-US" altLang="ko-KR" dirty="0"/>
                  <a:t>Random</a:t>
                </a:r>
              </a:p>
              <a:p>
                <a:pPr lvl="1"/>
                <a:r>
                  <a:rPr lang="en-US" altLang="ko-KR" strike="sngStrike" dirty="0"/>
                  <a:t>MTM</a:t>
                </a:r>
                <a:r>
                  <a:rPr lang="en-US" altLang="ko-KR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0 / 1 Knapsack Problem</a:t>
                </a:r>
                <a:endParaRPr lang="en-US" altLang="ko-KR" strike="sngStrike" dirty="0"/>
              </a:p>
              <a:p>
                <a:pPr lvl="1"/>
                <a:r>
                  <a:rPr lang="en-US" altLang="ko-KR" strike="sngStrike" dirty="0"/>
                  <a:t>MTHM</a:t>
                </a:r>
                <a:r>
                  <a:rPr lang="en-US" altLang="ko-KR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0 / 1 Knapsack Problem</a:t>
                </a:r>
                <a:endParaRPr lang="en-US" altLang="ko-KR" strike="sngStrike" dirty="0"/>
              </a:p>
              <a:p>
                <a:pPr lvl="1"/>
                <a:r>
                  <a:rPr lang="en-US" altLang="ko-KR" strike="sngStrike" dirty="0"/>
                  <a:t>DQN</a:t>
                </a:r>
                <a:r>
                  <a:rPr lang="en-US" altLang="ko-KR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 actions</a:t>
                </a:r>
              </a:p>
              <a:p>
                <a:pPr lvl="2"/>
                <a:r>
                  <a:rPr lang="en-US" altLang="ko-KR" dirty="0"/>
                  <a:t>In DQN, continuous or high dimension action can’t be derived</a:t>
                </a: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1052736"/>
                <a:ext cx="8229600" cy="5184775"/>
              </a:xfrm>
              <a:blipFill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5" name="AutoShape 2" descr="knapsack problem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knapsack problem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04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68313" y="1052736"/>
                <a:ext cx="8229600" cy="5184775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Ideal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𝑁𝐿</m:t>
                        </m:r>
                      </m:sup>
                    </m:sSup>
                  </m:oMath>
                </a14:m>
                <a:endParaRPr lang="en-US" altLang="ko-KR" i="1" dirty="0"/>
              </a:p>
              <a:p>
                <a:pPr lvl="1"/>
                <a:r>
                  <a:rPr lang="en-US" altLang="ko-KR" dirty="0"/>
                  <a:t>Additional data structure</a:t>
                </a:r>
              </a:p>
              <a:p>
                <a:pPr lvl="1"/>
                <a:r>
                  <a:rPr lang="en-US" altLang="ko-KR" dirty="0"/>
                  <a:t>Lots of function call</a:t>
                </a: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1052736"/>
                <a:ext cx="8229600" cy="5184775"/>
              </a:xfrm>
              <a:blipFill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5" name="AutoShape 2" descr="knapsack problem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knapsack problem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4047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115510</TotalTime>
  <Words>88</Words>
  <Application>Microsoft Office PowerPoint</Application>
  <PresentationFormat>화면 슬라이드 쇼(4:3)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굴림</vt:lpstr>
      <vt:lpstr>Arial</vt:lpstr>
      <vt:lpstr>Cambria Math</vt:lpstr>
      <vt:lpstr>Wingdings</vt:lpstr>
      <vt:lpstr>pres</vt:lpstr>
      <vt:lpstr>Method</vt:lpstr>
      <vt:lpstr>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하재준</cp:lastModifiedBy>
  <cp:revision>8860</cp:revision>
  <cp:lastPrinted>2018-08-16T16:32:18Z</cp:lastPrinted>
  <dcterms:created xsi:type="dcterms:W3CDTF">2010-07-29T14:05:23Z</dcterms:created>
  <dcterms:modified xsi:type="dcterms:W3CDTF">2019-11-12T00:56:01Z</dcterms:modified>
</cp:coreProperties>
</file>