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32" r:id="rId2"/>
    <p:sldId id="333" r:id="rId3"/>
    <p:sldId id="335" r:id="rId4"/>
  </p:sldIdLst>
  <p:sldSz cx="12192000" cy="6858000"/>
  <p:notesSz cx="6797675" cy="9928225"/>
  <p:embeddedFontLst>
    <p:embeddedFont>
      <p:font typeface="나눔바른고딕" panose="020B0600000101010101" charset="-127"/>
      <p:regular r:id="rId6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C00C9-DF9C-489D-B293-D6CEADDE4B86}">
          <p14:sldIdLst/>
        </p14:section>
        <p14:section name="제목 없는 구역" id="{3FE2E41B-4986-46B8-B1A6-D11F9BEA6AF1}">
          <p14:sldIdLst>
            <p14:sldId id="332"/>
            <p14:sldId id="33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1F4E79"/>
    <a:srgbClr val="548235"/>
    <a:srgbClr val="FA6500"/>
    <a:srgbClr val="7030A0"/>
    <a:srgbClr val="FFFFFF"/>
    <a:srgbClr val="D0ECEF"/>
    <a:srgbClr val="222A35"/>
    <a:srgbClr val="A59C91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729" autoAdjust="0"/>
  </p:normalViewPr>
  <p:slideViewPr>
    <p:cSldViewPr snapToGrid="0">
      <p:cViewPr varScale="1">
        <p:scale>
          <a:sx n="100" d="100"/>
          <a:sy n="100" d="100"/>
        </p:scale>
        <p:origin x="26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5201-455A-4498-98B2-0D9811AEAC0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202-C549-4581-A995-37939A60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5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Hostapd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언급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하재준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24000" y="114102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2516" y="301373"/>
            <a:ext cx="11535683" cy="0"/>
          </a:xfrm>
          <a:prstGeom prst="line">
            <a:avLst/>
          </a:prstGeom>
          <a:ln>
            <a:solidFill>
              <a:srgbClr val="606F8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391" y="6515100"/>
            <a:ext cx="9297484" cy="42243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51" y="6240971"/>
            <a:ext cx="2221937" cy="5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</a:t>
            </a:r>
            <a:endParaRPr lang="en-US" altLang="ko-KR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</a:t>
            </a:r>
            <a:r>
              <a:rPr lang="ko-KR" altLang="en-US" sz="4000" dirty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내용</a:t>
            </a:r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6725557" y="901787"/>
            <a:ext cx="523784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834658" y="5255145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Communication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protocol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369478" y="5665765"/>
            <a:ext cx="452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39408" y="3600997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Agent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9478" y="4072964"/>
            <a:ext cx="443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9408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69478" y="1375866"/>
            <a:ext cx="443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5653" y="1025346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3600" y="1386052"/>
            <a:ext cx="483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구조도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연구원 개발 내용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6725557" y="901787"/>
            <a:ext cx="523784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720358" y="2168417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Media Server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81156" y="2598662"/>
            <a:ext cx="43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739408" y="3282534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Server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300206" y="3712779"/>
            <a:ext cx="43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39408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9478" y="1508867"/>
            <a:ext cx="443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ono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07" y="2238049"/>
            <a:ext cx="1097381" cy="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45695" y="1099381"/>
            <a:ext cx="1959555" cy="198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2020364" y="1205510"/>
            <a:ext cx="1809532" cy="433138"/>
            <a:chOff x="1666875" y="3552825"/>
            <a:chExt cx="2924175" cy="655651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04428" y="3667147"/>
              <a:ext cx="2474376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Application</a:t>
              </a:r>
              <a:endParaRPr lang="ko-KR" altLang="en-US" sz="14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905250" y="3313649"/>
            <a:ext cx="716842" cy="1002792"/>
            <a:chOff x="1090105" y="3592107"/>
            <a:chExt cx="945594" cy="1322793"/>
          </a:xfrm>
        </p:grpSpPr>
        <p:pic>
          <p:nvPicPr>
            <p:cNvPr id="89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2020364" y="1718475"/>
            <a:ext cx="1809532" cy="433138"/>
            <a:chOff x="1666875" y="3552825"/>
            <a:chExt cx="2924175" cy="655651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95873" y="3667147"/>
              <a:ext cx="2291493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Controller</a:t>
              </a:r>
              <a:endParaRPr lang="ko-KR" altLang="en-US" sz="14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206952" y="3313649"/>
            <a:ext cx="716842" cy="1002792"/>
            <a:chOff x="1090105" y="3592107"/>
            <a:chExt cx="945594" cy="1322793"/>
          </a:xfrm>
        </p:grpSpPr>
        <p:pic>
          <p:nvPicPr>
            <p:cNvPr id="106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2566709" y="4044099"/>
            <a:ext cx="716842" cy="1002792"/>
            <a:chOff x="1090105" y="3592107"/>
            <a:chExt cx="945594" cy="1322793"/>
          </a:xfrm>
        </p:grpSpPr>
        <p:pic>
          <p:nvPicPr>
            <p:cNvPr id="110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79" y="5121731"/>
            <a:ext cx="747953" cy="59655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800" y="6121919"/>
            <a:ext cx="747953" cy="59655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426" y="5033007"/>
            <a:ext cx="747953" cy="5965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6522">
            <a:off x="3246698" y="5024163"/>
            <a:ext cx="993799" cy="12584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43252">
            <a:off x="1514221" y="5074242"/>
            <a:ext cx="993799" cy="12584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451697" y="5521062"/>
            <a:ext cx="993799" cy="125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636" y="2109031"/>
            <a:ext cx="689004" cy="8647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739408" y="4492209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0206" y="4922454"/>
            <a:ext cx="43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51507</TotalTime>
  <Words>44</Words>
  <Application>Microsoft Office PowerPoint</Application>
  <PresentationFormat>와이드스크린</PresentationFormat>
  <Paragraphs>27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OpenWinnet++</dc:title>
  <dc:creator>AN</dc:creator>
  <cp:lastModifiedBy>Windows 사용자</cp:lastModifiedBy>
  <cp:revision>276</cp:revision>
  <cp:lastPrinted>2017-10-13T01:06:58Z</cp:lastPrinted>
  <dcterms:created xsi:type="dcterms:W3CDTF">2016-01-28T05:54:29Z</dcterms:created>
  <dcterms:modified xsi:type="dcterms:W3CDTF">2018-09-12T14:41:52Z</dcterms:modified>
</cp:coreProperties>
</file>