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1184" r:id="rId2"/>
    <p:sldId id="1181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426" autoAdjust="0"/>
  </p:normalViewPr>
  <p:slideViewPr>
    <p:cSldViewPr>
      <p:cViewPr varScale="1">
        <p:scale>
          <a:sx n="79" d="100"/>
          <a:sy n="79" d="100"/>
        </p:scale>
        <p:origin x="874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-20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교수님이 람다 값 줄이는 방법을 고려하라 하셔서 </a:t>
            </a:r>
            <a:r>
              <a:rPr lang="en-US" altLang="ko-KR" dirty="0"/>
              <a:t>KKT condition</a:t>
            </a:r>
            <a:r>
              <a:rPr lang="ko-KR" altLang="en-US" dirty="0"/>
              <a:t>에 대해 좀 더 알아봤습니다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승수법의 경우 부등식의 경우는 사용을 할 수 없고 그래서 </a:t>
            </a:r>
            <a:r>
              <a:rPr lang="en-US" altLang="ko-KR" dirty="0"/>
              <a:t>KKT </a:t>
            </a:r>
            <a:r>
              <a:rPr lang="ko-KR" altLang="en-US" dirty="0"/>
              <a:t>조건이 나온 것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환욱이의 경우 </a:t>
            </a:r>
            <a:r>
              <a:rPr lang="en-US" altLang="ko-KR" dirty="0"/>
              <a:t>KKT</a:t>
            </a:r>
            <a:r>
              <a:rPr lang="ko-KR" altLang="en-US" dirty="0"/>
              <a:t>를 </a:t>
            </a:r>
            <a:r>
              <a:rPr lang="en-US" altLang="ko-KR" dirty="0"/>
              <a:t>Levenberg-</a:t>
            </a:r>
            <a:r>
              <a:rPr lang="en-US" altLang="ko-KR" dirty="0" err="1"/>
              <a:t>marquardt</a:t>
            </a:r>
            <a:r>
              <a:rPr lang="en-US" altLang="ko-KR" dirty="0"/>
              <a:t> </a:t>
            </a:r>
            <a:r>
              <a:rPr lang="ko-KR" altLang="en-US" dirty="0"/>
              <a:t>알고리즘을 사용하였고</a:t>
            </a:r>
            <a:endParaRPr lang="en-US" altLang="ko-KR" dirty="0"/>
          </a:p>
          <a:p>
            <a:r>
              <a:rPr lang="ko-KR" altLang="en-US" dirty="0"/>
              <a:t>해당 알고리즘은 </a:t>
            </a:r>
            <a:r>
              <a:rPr lang="en-US" altLang="ko-KR" dirty="0"/>
              <a:t>lambda</a:t>
            </a:r>
            <a:r>
              <a:rPr lang="ko-KR" altLang="en-US" dirty="0"/>
              <a:t>값을 </a:t>
            </a:r>
            <a:r>
              <a:rPr lang="en-US" altLang="ko-KR" dirty="0"/>
              <a:t>control variable</a:t>
            </a:r>
            <a:r>
              <a:rPr lang="ko-KR" altLang="en-US" dirty="0"/>
              <a:t>로 사용하지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실제적으로 환욱이 코드 가지고 제 코드로 작성해볼 때도 </a:t>
            </a:r>
            <a:r>
              <a:rPr lang="en-US" altLang="ko-KR" dirty="0"/>
              <a:t>lambda </a:t>
            </a:r>
            <a:r>
              <a:rPr lang="ko-KR" altLang="en-US" dirty="0"/>
              <a:t>값이 </a:t>
            </a:r>
            <a:r>
              <a:rPr lang="en-US" altLang="ko-KR" dirty="0"/>
              <a:t>control variable</a:t>
            </a:r>
            <a:r>
              <a:rPr lang="ko-KR" altLang="en-US" dirty="0"/>
              <a:t>로 사용되지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시간에 보여드린 알고리즘 구조 인데</a:t>
            </a:r>
            <a:endParaRPr lang="en-US" altLang="ko-KR" dirty="0"/>
          </a:p>
          <a:p>
            <a:r>
              <a:rPr lang="ko-KR" altLang="en-US" dirty="0"/>
              <a:t>초기 환욱이 것으로 </a:t>
            </a:r>
            <a:r>
              <a:rPr lang="en-US" altLang="ko-KR" dirty="0"/>
              <a:t>bitrate</a:t>
            </a:r>
            <a:r>
              <a:rPr lang="ko-KR" altLang="en-US" dirty="0"/>
              <a:t>와 </a:t>
            </a:r>
            <a:r>
              <a:rPr lang="en-US" altLang="ko-KR" dirty="0"/>
              <a:t>lambda </a:t>
            </a:r>
            <a:r>
              <a:rPr lang="ko-KR" altLang="en-US" dirty="0"/>
              <a:t>값을 구하고</a:t>
            </a:r>
            <a:endParaRPr lang="en-US" altLang="ko-KR" dirty="0"/>
          </a:p>
          <a:p>
            <a:r>
              <a:rPr lang="ko-KR" altLang="en-US" dirty="0"/>
              <a:t>반복하면서 교수님 말씀한대로 초기에 구한 </a:t>
            </a:r>
            <a:r>
              <a:rPr lang="en-US" altLang="ko-KR" dirty="0"/>
              <a:t>lambda </a:t>
            </a:r>
            <a:r>
              <a:rPr lang="ko-KR" altLang="en-US" dirty="0"/>
              <a:t>값을 줄여가면서 조절을 해보려고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매순간 환욱이 알고리즘 적용하기 </a:t>
            </a:r>
            <a:r>
              <a:rPr lang="ko-KR" altLang="en-US"/>
              <a:t>보다는 최초 </a:t>
            </a:r>
            <a:r>
              <a:rPr lang="ko-KR" altLang="en-US" dirty="0"/>
              <a:t>한번만 적용하고 다음에는 </a:t>
            </a:r>
            <a:r>
              <a:rPr lang="en-US" altLang="ko-KR" dirty="0"/>
              <a:t>lambda </a:t>
            </a:r>
            <a:r>
              <a:rPr lang="ko-KR" altLang="en-US" dirty="0"/>
              <a:t>값만 줄이는 식으로 진행하려고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Cambria Math" panose="02040503050406030204" pitchFamily="18" charset="0"/>
              </a:rPr>
              <a:t>It is different from Lagrange Multiplier</a:t>
            </a:r>
          </a:p>
          <a:p>
            <a:pPr lvl="1"/>
            <a:r>
              <a:rPr lang="en-US" altLang="ko-KR" dirty="0">
                <a:ea typeface="Cambria Math" panose="02040503050406030204" pitchFamily="18" charset="0"/>
              </a:rPr>
              <a:t>Lagrange multiplier method can not be used </a:t>
            </a:r>
            <a:r>
              <a:rPr lang="en-US" altLang="ko-KR" b="1" dirty="0">
                <a:solidFill>
                  <a:srgbClr val="FF0000"/>
                </a:solidFill>
                <a:ea typeface="Cambria Math" panose="02040503050406030204" pitchFamily="18" charset="0"/>
              </a:rPr>
              <a:t>inequality</a:t>
            </a:r>
          </a:p>
          <a:p>
            <a:pPr lvl="1"/>
            <a:r>
              <a:rPr lang="en-US" altLang="ko-KR" dirty="0"/>
              <a:t>It is the </a:t>
            </a:r>
            <a:r>
              <a:rPr lang="en-US" altLang="ko-KR" b="1" dirty="0">
                <a:solidFill>
                  <a:srgbClr val="FF0000"/>
                </a:solidFill>
              </a:rPr>
              <a:t>application</a:t>
            </a:r>
            <a:r>
              <a:rPr lang="en-US" altLang="ko-KR" dirty="0"/>
              <a:t> of the Lagrange multiplier</a:t>
            </a:r>
          </a:p>
          <a:p>
            <a:pPr lvl="1"/>
            <a:endParaRPr lang="en-US" altLang="ko-KR" dirty="0">
              <a:ea typeface="Cambria Math" panose="02040503050406030204" pitchFamily="18" charset="0"/>
            </a:endParaRPr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 err="1"/>
              <a:t>Hwanwook</a:t>
            </a:r>
            <a:r>
              <a:rPr lang="en-US" altLang="ko-KR" dirty="0"/>
              <a:t> used </a:t>
            </a:r>
            <a:r>
              <a:rPr lang="en-US" altLang="ko-KR" b="1" dirty="0">
                <a:solidFill>
                  <a:srgbClr val="FF0000"/>
                </a:solidFill>
              </a:rPr>
              <a:t>Levenberg-</a:t>
            </a:r>
            <a:r>
              <a:rPr lang="en-US" altLang="ko-KR" b="1" dirty="0" err="1">
                <a:solidFill>
                  <a:srgbClr val="FF0000"/>
                </a:solidFill>
              </a:rPr>
              <a:t>marquardt</a:t>
            </a:r>
            <a:endParaRPr lang="en-US" altLang="ko-KR" b="1" dirty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lvl="1"/>
            <a:r>
              <a:rPr lang="en-US" altLang="ko-KR" dirty="0"/>
              <a:t>Its algorithm </a:t>
            </a:r>
            <a:r>
              <a:rPr lang="en-US" altLang="ko-KR" b="1" dirty="0">
                <a:solidFill>
                  <a:srgbClr val="FF0000"/>
                </a:solidFill>
              </a:rPr>
              <a:t>didn’t decide lambda value</a:t>
            </a:r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en-US" altLang="ko-KR" dirty="0"/>
              <a:t>KKT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83184F-BD04-453C-B988-2C5B5E21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586074"/>
            <a:ext cx="4947248" cy="40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Depth First Search (DFS)</a:t>
            </a:r>
          </a:p>
          <a:p>
            <a:pPr lvl="1"/>
            <a:r>
              <a:rPr lang="en-US" altLang="ko-KR" dirty="0"/>
              <a:t>To find chunk ratio, divide segment size with </a:t>
            </a:r>
            <a:r>
              <a:rPr lang="en-US" altLang="ko-KR" i="1" dirty="0"/>
              <a:t>L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/>
              <a:t>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, it is optimal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DFS is based on full search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𝑓𝑖𝑛𝑑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declare</a:t>
                          </a:r>
                          <a:r>
                            <a:rPr lang="en-US" altLang="ko-KR" sz="1500" dirty="0"/>
                            <a:t> Input, Output variable as global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2: </a:t>
                          </a:r>
                          <a:r>
                            <a:rPr lang="en-US" altLang="ko-KR" sz="1500" b="1" dirty="0"/>
                            <a:t>Initialize</a:t>
                          </a:r>
                          <a:r>
                            <a:rPr lang="en-US" altLang="ko-KR" sz="15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False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3: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4: </a:t>
                          </a:r>
                          <a:r>
                            <a:rPr lang="en-US" altLang="ko-KR" sz="1500" b="1" dirty="0"/>
                            <a:t>While</a:t>
                          </a:r>
                          <a:r>
                            <a:rPr lang="en-US" altLang="ko-KR" sz="1500" dirty="0"/>
                            <a:t> True: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5:     find = </a:t>
                          </a:r>
                          <a:r>
                            <a:rPr lang="en-US" altLang="ko-KR" sz="1500" b="1" dirty="0" err="1"/>
                            <a:t>dfs</a:t>
                          </a:r>
                          <a:r>
                            <a:rPr lang="en-US" altLang="ko-KR" sz="1500" dirty="0"/>
                            <a:t>(0)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6:    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find is True: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7:         </a:t>
                          </a:r>
                          <a:r>
                            <a:rPr lang="en-US" altLang="ko-KR" sz="1500" b="1" dirty="0"/>
                            <a:t>break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     reduce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0" dirty="0"/>
                            <a:t>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500" b="0" dirty="0"/>
                            <a:t> (consider utility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R" sz="1500" b="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9: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10:</a:t>
                          </a:r>
                          <a:r>
                            <a:rPr lang="en-US" altLang="ko-KR" sz="1500" b="1" dirty="0"/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b="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1762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12668" r="-400" b="-2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D6F6F46-5C35-4C30-8F97-0978BDFBC4BF}"/>
              </a:ext>
            </a:extLst>
          </p:cNvPr>
          <p:cNvSpPr/>
          <p:nvPr/>
        </p:nvSpPr>
        <p:spPr>
          <a:xfrm>
            <a:off x="1757169" y="4725144"/>
            <a:ext cx="5400600" cy="4320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0F501-4190-4B44-BA11-65AE3CB19BB0}"/>
              </a:ext>
            </a:extLst>
          </p:cNvPr>
          <p:cNvSpPr/>
          <p:nvPr/>
        </p:nvSpPr>
        <p:spPr>
          <a:xfrm>
            <a:off x="1604769" y="4225280"/>
            <a:ext cx="6096000" cy="165199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/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blipFill>
                <a:blip r:embed="rId4"/>
                <a:stretch>
                  <a:fillRect l="-3390" t="-2857" b="-2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/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blipFill>
                <a:blip r:embed="rId5"/>
                <a:stretch>
                  <a:fillRect l="-5213" t="-7143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DE97E75-4A9C-4AB8-A282-00A07ED83224}"/>
              </a:ext>
            </a:extLst>
          </p:cNvPr>
          <p:cNvSpPr/>
          <p:nvPr/>
        </p:nvSpPr>
        <p:spPr>
          <a:xfrm>
            <a:off x="7135070" y="5550194"/>
            <a:ext cx="1037329" cy="395188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4ADC1-9A5A-4904-ABE6-956E239F6BCA}"/>
              </a:ext>
            </a:extLst>
          </p:cNvPr>
          <p:cNvSpPr txBox="1"/>
          <p:nvPr/>
        </p:nvSpPr>
        <p:spPr bwMode="auto">
          <a:xfrm>
            <a:off x="7031063" y="5256946"/>
            <a:ext cx="8418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How?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122363</TotalTime>
  <Words>312</Words>
  <Application>Microsoft Office PowerPoint</Application>
  <PresentationFormat>화면 슬라이드 쇼(4:3)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Cambria Math</vt:lpstr>
      <vt:lpstr>Wingdings</vt:lpstr>
      <vt:lpstr>pres</vt:lpstr>
      <vt:lpstr>KKT Condition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9162</cp:revision>
  <cp:lastPrinted>2018-08-16T16:32:18Z</cp:lastPrinted>
  <dcterms:created xsi:type="dcterms:W3CDTF">2010-07-29T14:05:23Z</dcterms:created>
  <dcterms:modified xsi:type="dcterms:W3CDTF">2019-12-10T23:00:07Z</dcterms:modified>
</cp:coreProperties>
</file>