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1184" r:id="rId2"/>
    <p:sldId id="1186" r:id="rId3"/>
    <p:sldId id="1187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426" autoAdjust="0"/>
  </p:normalViewPr>
  <p:slideViewPr>
    <p:cSldViewPr>
      <p:cViewPr varScale="1">
        <p:scale>
          <a:sx n="81" d="100"/>
          <a:sy n="81" d="100"/>
        </p:scale>
        <p:origin x="-15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18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1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18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Lagrange formula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𝑠𝑒𝑔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𝑏𝑤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𝑒𝑠𝑡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𝑢𝑛𝑖𝑡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/>
                  <a:t>From </a:t>
                </a:r>
                <a:r>
                  <a:rPr lang="en-US" altLang="ko-KR" dirty="0" err="1" smtClean="0"/>
                  <a:t>Hwanwook’s</a:t>
                </a:r>
                <a:r>
                  <a:rPr lang="en-US" altLang="ko-KR" dirty="0" smtClean="0"/>
                  <a:t> master paper</a:t>
                </a:r>
              </a:p>
              <a:p>
                <a:pPr lvl="1"/>
                <a:r>
                  <a:rPr lang="en-US" altLang="ko-KR" dirty="0" smtClean="0"/>
                  <a:t>Didn’t consider buffer</a:t>
                </a:r>
                <a:endParaRPr lang="en-US" altLang="ko-KR" dirty="0"/>
              </a:p>
              <a:p>
                <a:pPr lvl="1"/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KKT conditions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=0,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𝑒𝑠𝑡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en-US" altLang="ko-KR" dirty="0" smtClean="0"/>
              <a:t>Algorithm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5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KKT conditions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=0,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𝑒𝑠𝑡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To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, must increase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en-US" altLang="ko-KR" dirty="0" smtClean="0"/>
              <a:t>Algorithm Design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1556792"/>
            <a:ext cx="1800200" cy="57606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9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Relation between x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 to adjust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 is decided by </a:t>
                </a:r>
                <a:r>
                  <a:rPr lang="en-US" altLang="ko-KR" dirty="0" err="1" smtClean="0"/>
                  <a:t>Levenberg-marquardt</a:t>
                </a:r>
                <a:r>
                  <a:rPr lang="en-US" altLang="ko-KR" dirty="0" smtClean="0"/>
                  <a:t> algorithm</a:t>
                </a:r>
              </a:p>
              <a:p>
                <a:pPr lvl="1"/>
                <a:r>
                  <a:rPr lang="en-US" altLang="ko-KR" dirty="0" smtClean="0"/>
                  <a:t>Need to increase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Unit must be decided using </a:t>
                </a:r>
                <a:r>
                  <a:rPr lang="en-US" altLang="ko-KR" dirty="0" err="1" smtClean="0"/>
                  <a:t>mpd</a:t>
                </a:r>
                <a:r>
                  <a:rPr lang="en-US" altLang="ko-KR" dirty="0" smtClean="0"/>
                  <a:t> bitrate information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en-US" altLang="ko-KR" dirty="0" smtClean="0"/>
              <a:t>Algorithm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45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122477</TotalTime>
  <Words>280</Words>
  <Application>Microsoft Office PowerPoint</Application>
  <PresentationFormat>화면 슬라이드 쇼(4:3)</PresentationFormat>
  <Paragraphs>28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pres</vt:lpstr>
      <vt:lpstr>Algorithm Design</vt:lpstr>
      <vt:lpstr>Algorithm Design</vt:lpstr>
      <vt:lpstr>Algorithm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9187</cp:revision>
  <cp:lastPrinted>2018-08-16T16:32:18Z</cp:lastPrinted>
  <dcterms:created xsi:type="dcterms:W3CDTF">2010-07-29T14:05:23Z</dcterms:created>
  <dcterms:modified xsi:type="dcterms:W3CDTF">2019-12-13T00:27:13Z</dcterms:modified>
</cp:coreProperties>
</file>