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684" r:id="rId2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81" autoAdjust="0"/>
  </p:normalViewPr>
  <p:slideViewPr>
    <p:cSldViewPr>
      <p:cViewPr varScale="1">
        <p:scale>
          <a:sx n="98" d="100"/>
          <a:sy n="98" d="100"/>
        </p:scale>
        <p:origin x="36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지난 세미나 때 피드백을 고려하기 위해 </a:t>
            </a:r>
            <a:r>
              <a:rPr kumimoji="0" lang="en-US" altLang="ko-KR" b="0" kern="0" baseline="0" dirty="0" smtClean="0">
                <a:sym typeface="굴림" pitchFamily="50" charset="-127"/>
              </a:rPr>
              <a:t>C</a:t>
            </a:r>
            <a:r>
              <a:rPr kumimoji="0" lang="ko-KR" altLang="en-US" b="0" kern="0" baseline="0" dirty="0" smtClean="0">
                <a:sym typeface="굴림" pitchFamily="50" charset="-127"/>
              </a:rPr>
              <a:t>언어로 간단한 코드 작성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임의의 값을 주어 </a:t>
            </a:r>
            <a:r>
              <a:rPr kumimoji="0" lang="en-US" altLang="ko-KR" b="0" kern="0" baseline="0" dirty="0" smtClean="0">
                <a:sym typeface="굴림" pitchFamily="50" charset="-127"/>
              </a:rPr>
              <a:t>backtracking </a:t>
            </a:r>
            <a:r>
              <a:rPr kumimoji="0" lang="ko-KR" altLang="en-US" b="0" kern="0" baseline="0" dirty="0" smtClean="0">
                <a:sym typeface="굴림" pitchFamily="50" charset="-127"/>
              </a:rPr>
              <a:t>결과가 최적화 결과를 도출하는 지 확인함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피드백 </a:t>
            </a:r>
            <a:r>
              <a:rPr kumimoji="0" lang="ko-KR" altLang="en-US" b="0" kern="0" baseline="0" dirty="0" smtClean="0">
                <a:sym typeface="굴림" pitchFamily="50" charset="-127"/>
              </a:rPr>
              <a:t>내용을 고려하기 전 </a:t>
            </a:r>
            <a:r>
              <a:rPr kumimoji="0" lang="en-US" altLang="ko-KR" b="0" kern="0" baseline="0" dirty="0" smtClean="0">
                <a:sym typeface="굴림" pitchFamily="50" charset="-127"/>
              </a:rPr>
              <a:t>C</a:t>
            </a:r>
            <a:r>
              <a:rPr kumimoji="0" lang="ko-KR" altLang="en-US" b="0" kern="0" baseline="0" dirty="0" smtClean="0">
                <a:sym typeface="굴림" pitchFamily="50" charset="-127"/>
              </a:rPr>
              <a:t>로 알고리즘을 작성 중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오늘</a:t>
            </a:r>
            <a:r>
              <a:rPr kumimoji="0" lang="en-US" altLang="ko-KR" b="0" kern="0" baseline="0" dirty="0" smtClean="0">
                <a:sym typeface="굴림" pitchFamily="50" charset="-127"/>
              </a:rPr>
              <a:t>~</a:t>
            </a:r>
            <a:r>
              <a:rPr kumimoji="0" lang="ko-KR" altLang="en-US" b="0" kern="0" baseline="0" dirty="0" smtClean="0">
                <a:sym typeface="굴림" pitchFamily="50" charset="-127"/>
              </a:rPr>
              <a:t>금요일은 세미나 때 피드백 해준 것들을 고려할 </a:t>
            </a:r>
            <a:r>
              <a:rPr kumimoji="0" lang="ko-KR" altLang="en-US" b="0" kern="0" baseline="0" dirty="0" smtClean="0">
                <a:sym typeface="굴림" pitchFamily="50" charset="-127"/>
              </a:rPr>
              <a:t>예정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b="0" kern="0" baseline="0" dirty="0" smtClean="0">
                <a:sym typeface="굴림" pitchFamily="50" charset="-127"/>
              </a:rPr>
              <a:t>(client</a:t>
            </a:r>
            <a:r>
              <a:rPr kumimoji="0" lang="ko-KR" altLang="en-US" b="0" kern="0" baseline="0" dirty="0" smtClean="0">
                <a:sym typeface="굴림" pitchFamily="50" charset="-127"/>
              </a:rPr>
              <a:t>한테 </a:t>
            </a:r>
            <a:r>
              <a:rPr kumimoji="0" lang="en-US" altLang="ko-KR" b="0" kern="0" baseline="0" dirty="0" smtClean="0">
                <a:sym typeface="굴림" pitchFamily="50" charset="-127"/>
              </a:rPr>
              <a:t>time slot </a:t>
            </a:r>
            <a:r>
              <a:rPr kumimoji="0" lang="ko-KR" altLang="en-US" b="0" kern="0" baseline="0" dirty="0" smtClean="0">
                <a:sym typeface="굴림" pitchFamily="50" charset="-127"/>
              </a:rPr>
              <a:t>개념 제대로 적용한 게 맞는지 </a:t>
            </a:r>
            <a:r>
              <a:rPr kumimoji="0" lang="ko-KR" altLang="en-US" b="0" kern="0" baseline="0" smtClean="0">
                <a:sym typeface="굴림" pitchFamily="50" charset="-127"/>
              </a:rPr>
              <a:t>확인하기 예를 들어 </a:t>
            </a:r>
            <a:r>
              <a:rPr kumimoji="0" lang="ko-KR" altLang="en-US" b="0" kern="0" baseline="0" dirty="0" smtClean="0">
                <a:sym typeface="굴림" pitchFamily="50" charset="-127"/>
              </a:rPr>
              <a:t>다른 </a:t>
            </a:r>
            <a:r>
              <a:rPr kumimoji="0" lang="en-US" altLang="ko-KR" b="0" kern="0" baseline="0" dirty="0" smtClean="0">
                <a:sym typeface="굴림" pitchFamily="50" charset="-127"/>
              </a:rPr>
              <a:t>AP</a:t>
            </a:r>
            <a:r>
              <a:rPr kumimoji="0" lang="ko-KR" altLang="en-US" b="0" kern="0" baseline="0" dirty="0" smtClean="0">
                <a:sym typeface="굴림" pitchFamily="50" charset="-127"/>
              </a:rPr>
              <a:t>에 붙을 때 마다 </a:t>
            </a:r>
            <a:r>
              <a:rPr kumimoji="0" lang="en-US" altLang="ko-KR" b="0" kern="0" baseline="0" dirty="0" smtClean="0">
                <a:sym typeface="굴림" pitchFamily="50" charset="-127"/>
              </a:rPr>
              <a:t>time slot</a:t>
            </a:r>
            <a:r>
              <a:rPr kumimoji="0" lang="ko-KR" altLang="en-US" b="0" kern="0" baseline="0" dirty="0" smtClean="0">
                <a:sym typeface="굴림" pitchFamily="50" charset="-127"/>
              </a:rPr>
              <a:t>이 바뀌는지 확인</a:t>
            </a:r>
            <a:r>
              <a:rPr kumimoji="0" lang="en-US" altLang="ko-KR" b="0" kern="0" baseline="0" dirty="0" smtClean="0">
                <a:sym typeface="굴림" pitchFamily="50" charset="-127"/>
              </a:rPr>
              <a:t>)</a:t>
            </a: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408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Algorithm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/>
              <p:cNvSpPr/>
              <p:nvPr/>
            </p:nvSpPr>
            <p:spPr>
              <a:xfrm>
                <a:off x="395535" y="1135063"/>
                <a:ext cx="8208913" cy="33793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Implementation</a:t>
                </a:r>
              </a:p>
              <a:p>
                <a:pPr marL="800100" lvl="1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l"/>
                </a:pPr>
                <a:r>
                  <a:rPr lang="en-US" altLang="ko-KR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Before considering feedback, makes code with C 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language</a:t>
                </a:r>
              </a:p>
              <a:p>
                <a:pPr marL="800100" lvl="1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Checked </a:t>
                </a:r>
                <a:r>
                  <a:rPr lang="en-US" altLang="ko-KR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result of 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optimization</a:t>
                </a: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1257300" lvl="2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Arial" panose="020B0604020202020204" pitchFamily="34" charset="0"/>
                  <a:buChar char="‒"/>
                </a:pPr>
                <a:r>
                  <a:rPr lang="en-US" altLang="ko-KR" sz="18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Give random value to check optimization</a:t>
                </a:r>
              </a:p>
              <a:p>
                <a:pPr marL="1257300" lvl="2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Arial" panose="020B0604020202020204" pitchFamily="34" charset="0"/>
                  <a:buChar char="‒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Plan</a:t>
                </a:r>
              </a:p>
              <a:p>
                <a:pPr marL="800100" lvl="1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Today ~ Friday: consider feedback</a:t>
                </a:r>
              </a:p>
              <a:p>
                <a:pPr marL="1257300" lvl="2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Arial" panose="020B0604020202020204" pitchFamily="34" charset="0"/>
                  <a:buChar char="‒"/>
                </a:pPr>
                <a:r>
                  <a:rPr lang="en-US" altLang="ko-KR" sz="18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Fairness </a:t>
                </a:r>
                <a:r>
                  <a:rPr lang="en-US" altLang="ko-KR" sz="18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(if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differ</m:t>
                    </m:r>
                    <m:r>
                      <a:rPr lang="en-US" altLang="ko-KR" sz="18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𝑒𝑛𝑐𝑒</m:t>
                    </m:r>
                    <m:r>
                      <a:rPr lang="en-US" altLang="ko-KR" sz="180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≠</m:t>
                    </m:r>
                    <m:r>
                      <a:rPr lang="en-US" altLang="ko-KR" sz="18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0</m:t>
                    </m:r>
                  </m:oMath>
                </a14:m>
                <a:r>
                  <a:rPr lang="en-US" altLang="ko-KR" sz="18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 </a:t>
                </a:r>
              </a:p>
              <a:p>
                <a:pPr marL="1257300" lvl="2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Arial" panose="020B0604020202020204" pitchFamily="34" charset="0"/>
                  <a:buChar char="‒"/>
                </a:pPr>
                <a:r>
                  <a:rPr lang="en-US" altLang="ko-KR" sz="18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Real-time algorithm (searching other algorithms)</a:t>
                </a:r>
              </a:p>
            </p:txBody>
          </p:sp>
        </mc:Choice>
        <mc:Fallback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8208913" cy="3379387"/>
              </a:xfrm>
              <a:prstGeom prst="rect">
                <a:avLst/>
              </a:prstGeom>
              <a:blipFill>
                <a:blip r:embed="rId3"/>
                <a:stretch>
                  <a:fillRect l="-1040" t="-1441" b="-19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08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77153</TotalTime>
  <Words>110</Words>
  <Application>Microsoft Office PowerPoint</Application>
  <PresentationFormat>화면 슬라이드 쇼(4:3)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굴림</vt:lpstr>
      <vt:lpstr>맑은 고딕</vt:lpstr>
      <vt:lpstr>Arial</vt:lpstr>
      <vt:lpstr>Cambria Math</vt:lpstr>
      <vt:lpstr>Tahoma</vt:lpstr>
      <vt:lpstr>Wingdings</vt:lpstr>
      <vt:lpstr>pres</vt:lpstr>
      <vt:lpstr>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4727</cp:revision>
  <cp:lastPrinted>2018-08-16T16:32:18Z</cp:lastPrinted>
  <dcterms:created xsi:type="dcterms:W3CDTF">2010-07-29T14:05:23Z</dcterms:created>
  <dcterms:modified xsi:type="dcterms:W3CDTF">2018-10-31T13:56:56Z</dcterms:modified>
</cp:coreProperties>
</file>