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653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CC99"/>
    <a:srgbClr val="FFF0C1"/>
    <a:srgbClr val="FFE48F"/>
    <a:srgbClr val="FFDC6D"/>
    <a:srgbClr val="FF9966"/>
    <a:srgbClr val="FFAFA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16" autoAdjust="0"/>
  </p:normalViewPr>
  <p:slideViewPr>
    <p:cSldViewPr>
      <p:cViewPr varScale="1">
        <p:scale>
          <a:sx n="87" d="100"/>
          <a:sy n="87" d="100"/>
        </p:scale>
        <p:origin x="39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88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6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RSSI (Channel State)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6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Modulation Scheme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6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</a:t>
            </a:r>
            <a:r>
              <a:rPr lang="en-US" altLang="ko-KR" sz="6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sz="6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받는 데이터</a:t>
            </a:r>
            <a:endParaRPr lang="en-US" altLang="ko-KR" sz="6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6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5299209" y="4581128"/>
                <a:ext cx="34376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3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3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𝑠𝑙𝑜𝑡</m:t>
                              </m:r>
                            </m:sub>
                          </m:s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𝐵𝑊</m:t>
                          </m:r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𝑅𝑆𝑆𝐼</m:t>
                          </m:r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209" y="4581128"/>
                <a:ext cx="343760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0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70232</TotalTime>
  <Words>14</Words>
  <Application>Microsoft Office PowerPoint</Application>
  <PresentationFormat>화면 슬라이드 쇼(4:3)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Estimate 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3320</cp:revision>
  <cp:lastPrinted>2018-08-16T16:32:18Z</cp:lastPrinted>
  <dcterms:created xsi:type="dcterms:W3CDTF">2010-07-29T14:05:23Z</dcterms:created>
  <dcterms:modified xsi:type="dcterms:W3CDTF">2018-08-28T15:53:09Z</dcterms:modified>
</cp:coreProperties>
</file>