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3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78" d="100"/>
          <a:sy n="78" d="100"/>
        </p:scale>
        <p:origin x="9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0" dirty="0"/>
                  <a:t>X adjustment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kern="1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altLang="ko-KR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first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Min sum of timeslot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𝒔𝒍𝒐𝒕</m:t>
                        </m:r>
                      </m:sub>
                    </m:sSub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lvl="2"/>
                <a:endParaRPr lang="en-US" altLang="ko-KR" i="1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3"/>
                <a:stretch>
                  <a:fillRect l="-593" t="-941" b="-2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D54CA030-48DE-4D8B-BCFE-C8B372B3B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924800" y="641667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25AB2-9399-4B99-9139-645AAE02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9" y="2721843"/>
            <a:ext cx="7667625" cy="22193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19853</TotalTime>
  <Words>30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Fast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699</cp:revision>
  <dcterms:created xsi:type="dcterms:W3CDTF">2020-01-02T02:20:46Z</dcterms:created>
  <dcterms:modified xsi:type="dcterms:W3CDTF">2020-04-01T01:01:39Z</dcterms:modified>
</cp:coreProperties>
</file>