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1240" r:id="rId2"/>
    <p:sldId id="1247" r:id="rId3"/>
    <p:sldId id="1248" r:id="rId4"/>
    <p:sldId id="1249" r:id="rId5"/>
    <p:sldId id="1250" r:id="rId6"/>
    <p:sldId id="1251" r:id="rId7"/>
    <p:sldId id="1252" r:id="rId8"/>
    <p:sldId id="1253" r:id="rId9"/>
    <p:sldId id="1245" r:id="rId10"/>
    <p:sldId id="1244" r:id="rId11"/>
    <p:sldId id="1242" r:id="rId12"/>
    <p:sldId id="1239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2045" autoAdjust="0"/>
  </p:normalViewPr>
  <p:slideViewPr>
    <p:cSldViewPr>
      <p:cViewPr varScale="1">
        <p:scale>
          <a:sx n="105" d="100"/>
          <a:sy n="105" d="100"/>
        </p:scale>
        <p:origin x="36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Video</a:t>
            </a:r>
          </a:p>
          <a:p>
            <a:pPr lvl="1" algn="just"/>
            <a:r>
              <a:rPr lang="en-US" altLang="ko-KR" dirty="0"/>
              <a:t>Big Buck Bunny: UE 1, UE 2, UE 5</a:t>
            </a:r>
          </a:p>
          <a:p>
            <a:pPr lvl="1" algn="just"/>
            <a:r>
              <a:rPr lang="en-US" altLang="ko-KR" dirty="0"/>
              <a:t>Elephants Dream: UE 3, UE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72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662537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65159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-73dB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68325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-73dB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606366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-74dB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23728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-72dB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6052642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-59dB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683249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-70dB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661200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-61dB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649648"/>
            <a:ext cx="6623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-72dB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5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EA70B8-6D65-460F-B45B-2620C52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147045"/>
            <a:ext cx="7772400" cy="1362075"/>
          </a:xfrm>
        </p:spPr>
        <p:txBody>
          <a:bodyPr/>
          <a:lstStyle/>
          <a:p>
            <a:pPr algn="ctr"/>
            <a:r>
              <a:rPr lang="en-US" altLang="ko-KR" dirty="0"/>
              <a:t>M</a:t>
            </a:r>
            <a:r>
              <a:rPr lang="en-US" altLang="ko-KR" cap="none" dirty="0"/>
              <a:t>emo</a:t>
            </a:r>
            <a:r>
              <a:rPr lang="en-US" altLang="ko-KR" dirty="0"/>
              <a:t> </a:t>
            </a:r>
            <a:r>
              <a:rPr lang="en-US" altLang="ko-KR" cap="none" dirty="0"/>
              <a:t>for</a:t>
            </a:r>
            <a:r>
              <a:rPr lang="en-US" altLang="ko-KR" dirty="0"/>
              <a:t> s</a:t>
            </a:r>
            <a:r>
              <a:rPr lang="en-US" altLang="ko-KR" cap="none" dirty="0"/>
              <a:t>eminar</a:t>
            </a:r>
            <a:endParaRPr lang="ko-KR" altLang="en-US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027EE-C93C-4178-BD71-499124FB88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323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 Congestion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725DBD-B603-4B11-9119-DA9D265F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558"/>
            <a:ext cx="9144000" cy="49967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9AFC93-3E6F-400C-8AC5-D3B3A1BB6C6C}"/>
              </a:ext>
            </a:extLst>
          </p:cNvPr>
          <p:cNvSpPr/>
          <p:nvPr/>
        </p:nvSpPr>
        <p:spPr>
          <a:xfrm>
            <a:off x="1331640" y="2060425"/>
            <a:ext cx="7783331" cy="439291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3C9E5-C853-4627-A5D7-F17021136F2E}"/>
              </a:ext>
            </a:extLst>
          </p:cNvPr>
          <p:cNvSpPr txBox="1"/>
          <p:nvPr/>
        </p:nvSpPr>
        <p:spPr bwMode="auto">
          <a:xfrm>
            <a:off x="7960306" y="1722294"/>
            <a:ext cx="12202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Congestion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9C3EE8-DBA2-4C5B-96B9-17E1EFE9113E}"/>
              </a:ext>
            </a:extLst>
          </p:cNvPr>
          <p:cNvGrpSpPr/>
          <p:nvPr/>
        </p:nvGrpSpPr>
        <p:grpSpPr>
          <a:xfrm>
            <a:off x="827584" y="3625999"/>
            <a:ext cx="12002034" cy="6447742"/>
            <a:chOff x="1066910" y="2381858"/>
            <a:chExt cx="12002034" cy="6447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819" y="2381858"/>
                  <a:ext cx="1378904" cy="294504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순서도: 판단 6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6838424"/>
                  <a:ext cx="5394717" cy="640682"/>
                </a:xfrm>
                <a:prstGeom prst="flowChartDecision">
                  <a:avLst/>
                </a:prstGeom>
                <a:blipFill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순서도: 판단 46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4292927"/>
                  <a:ext cx="5394717" cy="1097947"/>
                </a:xfrm>
                <a:prstGeom prst="flowChartDecision">
                  <a:avLst/>
                </a:prstGeom>
                <a:blipFill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i="1" kern="1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200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2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ko-KR" altLang="ko-KR" sz="12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ko-KR" altLang="en-US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345" y="6618705"/>
                  <a:ext cx="4670479" cy="107311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951" y="3583277"/>
                  <a:ext cx="3087577" cy="291875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3" idx="2"/>
              <a:endCxn id="30" idx="0"/>
            </p:cNvCxnSpPr>
            <p:nvPr/>
          </p:nvCxnSpPr>
          <p:spPr bwMode="auto">
            <a:xfrm>
              <a:off x="3764271" y="2676362"/>
              <a:ext cx="4815" cy="2662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522796" y="4863572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785368" y="540559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475" y="4097010"/>
                  <a:ext cx="7284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72" y="4088258"/>
                  <a:ext cx="821443" cy="294504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9413774" y="8552601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115" y="2942602"/>
                  <a:ext cx="1795941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순서도: 판단 31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10" y="5758304"/>
                  <a:ext cx="5394717" cy="640682"/>
                </a:xfrm>
                <a:prstGeom prst="flowChartDecision">
                  <a:avLst/>
                </a:prstGeom>
                <a:blipFill>
                  <a:blip r:embed="rId11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 bwMode="auto">
            <a:xfrm flipH="1">
              <a:off x="9653584" y="7691816"/>
              <a:ext cx="1" cy="86078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529192" y="6110954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47" idx="3"/>
              <a:endCxn id="75" idx="2"/>
            </p:cNvCxnSpPr>
            <p:nvPr/>
          </p:nvCxnSpPr>
          <p:spPr bwMode="auto">
            <a:xfrm flipV="1">
              <a:off x="6461627" y="4382762"/>
              <a:ext cx="969367" cy="45913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524750" y="720442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30" idx="2"/>
              <a:endCxn id="49" idx="0"/>
            </p:cNvCxnSpPr>
            <p:nvPr/>
          </p:nvCxnSpPr>
          <p:spPr bwMode="auto">
            <a:xfrm flipH="1">
              <a:off x="3767740" y="3219601"/>
              <a:ext cx="1346" cy="36367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 bwMode="auto">
            <a:xfrm flipH="1">
              <a:off x="3764269" y="3875152"/>
              <a:ext cx="3471" cy="41777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75" idx="0"/>
              <a:endCxn id="49" idx="3"/>
            </p:cNvCxnSpPr>
            <p:nvPr/>
          </p:nvCxnSpPr>
          <p:spPr bwMode="auto">
            <a:xfrm rot="16200000" flipV="1">
              <a:off x="6191740" y="2849004"/>
              <a:ext cx="359043" cy="211946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endCxn id="32" idx="0"/>
            </p:cNvCxnSpPr>
            <p:nvPr/>
          </p:nvCxnSpPr>
          <p:spPr bwMode="auto">
            <a:xfrm>
              <a:off x="3764265" y="5390874"/>
              <a:ext cx="4" cy="36743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32" idx="2"/>
            </p:cNvCxnSpPr>
            <p:nvPr/>
          </p:nvCxnSpPr>
          <p:spPr bwMode="auto">
            <a:xfrm flipH="1">
              <a:off x="3764265" y="6398986"/>
              <a:ext cx="4" cy="4394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 bwMode="auto">
            <a:xfrm flipV="1">
              <a:off x="6461627" y="7155261"/>
              <a:ext cx="856718" cy="35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32" idx="3"/>
              <a:endCxn id="68" idx="2"/>
            </p:cNvCxnSpPr>
            <p:nvPr/>
          </p:nvCxnSpPr>
          <p:spPr bwMode="auto">
            <a:xfrm flipV="1">
              <a:off x="6461627" y="4374009"/>
              <a:ext cx="6243083" cy="170463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68" idx="0"/>
              <a:endCxn id="30" idx="3"/>
            </p:cNvCxnSpPr>
            <p:nvPr/>
          </p:nvCxnSpPr>
          <p:spPr bwMode="auto">
            <a:xfrm rot="16200000" flipV="1">
              <a:off x="8177929" y="-429771"/>
              <a:ext cx="1015908" cy="803765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A8E4F4-E760-4D8E-815B-456CEA0F0EA6}"/>
                </a:ext>
              </a:extLst>
            </p:cNvPr>
            <p:cNvCxnSpPr>
              <a:stCxn id="14" idx="3"/>
              <a:endCxn id="68" idx="2"/>
            </p:cNvCxnSpPr>
            <p:nvPr/>
          </p:nvCxnSpPr>
          <p:spPr bwMode="auto">
            <a:xfrm flipV="1">
              <a:off x="11988824" y="4374009"/>
              <a:ext cx="715886" cy="278125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779766" y="6482027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</p:grp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337827-BDAB-4B1B-B9C1-1C3A7D63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en-US" altLang="ko-KR" dirty="0"/>
              <a:t>Loop</a:t>
            </a: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112671" y="2060848"/>
            <a:ext cx="4824536" cy="917079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1) Over AP’s timeslot</a:t>
            </a:r>
          </a:p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2) Can not support request bitrate</a:t>
            </a:r>
            <a:endParaRPr lang="ko-KR" altLang="en-US" sz="1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UE requests streaming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62" y="2368322"/>
                <a:ext cx="2371675" cy="302134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 bwMode="auto">
          <a:xfrm flipV="1">
            <a:off x="452113" y="2519388"/>
            <a:ext cx="660558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2" y="2368898"/>
                <a:ext cx="2563202" cy="300980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31" idx="3"/>
            <a:endCxn id="48" idx="1"/>
          </p:cNvCxnSpPr>
          <p:nvPr/>
        </p:nvCxnSpPr>
        <p:spPr bwMode="auto">
          <a:xfrm>
            <a:off x="5937207" y="2519388"/>
            <a:ext cx="60809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31" idx="2"/>
            <a:endCxn id="3" idx="0"/>
          </p:cNvCxnSpPr>
          <p:nvPr/>
        </p:nvCxnSpPr>
        <p:spPr bwMode="auto">
          <a:xfrm>
            <a:off x="3524939" y="2977927"/>
            <a:ext cx="6" cy="648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24939" y="3031085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6066921" y="253195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25, (Min: 0, Max: 50)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[1500, 2000, 1500, 1500, 2000]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0.84</a:t>
            </a:r>
          </a:p>
          <a:p>
            <a:pPr lvl="1" algn="just"/>
            <a:r>
              <a:rPr lang="en-US" altLang="ko-KR" sz="1400" dirty="0"/>
              <a:t>AP 2: 3.56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321771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(1/0)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5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25, (Min: 0, Max: 50)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[1500, 2000, 1500, 1500, 2000]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2.26</a:t>
            </a:r>
          </a:p>
          <a:p>
            <a:pPr lvl="1" algn="just"/>
            <a:r>
              <a:rPr lang="en-US" altLang="ko-KR" sz="1400" dirty="0"/>
              <a:t>AP 2: 2.26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37.5, (Min: 25, Max: 50)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[1200, 1500, 1200, 900, 1500]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1.70</a:t>
            </a:r>
          </a:p>
          <a:p>
            <a:pPr lvl="1" algn="just"/>
            <a:r>
              <a:rPr lang="en-US" altLang="ko-KR" sz="1400" dirty="0"/>
              <a:t>AP 2: 1.62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31.25, (Min: 25, Max: 37.5)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[1200, 1500, 1500, 1200, 1500]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1.97</a:t>
            </a:r>
          </a:p>
          <a:p>
            <a:pPr lvl="1" algn="just"/>
            <a:r>
              <a:rPr lang="en-US" altLang="ko-KR" sz="1400" dirty="0"/>
              <a:t>AP 2: 1.72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28.125, (Min: 25, Max: 31.25)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[1500, 2000, 1500, 1200, 2000]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2.15</a:t>
            </a:r>
          </a:p>
          <a:p>
            <a:pPr lvl="1" algn="just"/>
            <a:r>
              <a:rPr lang="en-US" altLang="ko-KR" sz="1400" dirty="0"/>
              <a:t>AP 2: 2.16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29.6875, (Min: 28.125, Max: 31.25)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[1500, 2000, 1500, 1200, 2000]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2.15</a:t>
            </a:r>
          </a:p>
          <a:p>
            <a:pPr lvl="1" algn="just"/>
            <a:r>
              <a:rPr lang="en-US" altLang="ko-KR" sz="1400" dirty="0"/>
              <a:t>AP 2: 2.16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9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446E-E36A-4858-8356-026E3F0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229C7-9133-4DBC-A3BD-F82C4280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1600" dirty="0"/>
              <a:t>Lambda</a:t>
            </a:r>
          </a:p>
          <a:p>
            <a:pPr lvl="1" algn="just"/>
            <a:r>
              <a:rPr lang="en-US" altLang="ko-KR" sz="1200" dirty="0"/>
              <a:t>30.46875, (Min: 29.6875, Max: 31.25)</a:t>
            </a:r>
          </a:p>
          <a:p>
            <a:pPr algn="just"/>
            <a:r>
              <a:rPr lang="en-US" altLang="ko-KR" sz="1600" dirty="0"/>
              <a:t>Bitrate</a:t>
            </a:r>
          </a:p>
          <a:p>
            <a:pPr lvl="1" algn="just"/>
            <a:r>
              <a:rPr lang="en-US" altLang="ko-KR" sz="1400" dirty="0"/>
              <a:t>Bitrate : [1200, 2000, 1500, 1200, 1500]</a:t>
            </a:r>
          </a:p>
          <a:p>
            <a:pPr algn="just"/>
            <a:r>
              <a:rPr lang="en-US" altLang="ko-KR" sz="1600" dirty="0"/>
              <a:t>Timeslot</a:t>
            </a:r>
          </a:p>
          <a:p>
            <a:pPr lvl="1" algn="just"/>
            <a:r>
              <a:rPr lang="en-US" altLang="ko-KR" sz="1400" dirty="0"/>
              <a:t>AP 1: 1.97</a:t>
            </a:r>
          </a:p>
          <a:p>
            <a:pPr lvl="1" algn="just"/>
            <a:r>
              <a:rPr lang="en-US" altLang="ko-KR" sz="1400" dirty="0"/>
              <a:t>AP 2: 1.94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46598-976C-4D3D-A673-722C306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1FB2D-DFB2-44AA-88A4-B5DC58D5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688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94C05-5498-4A51-A28F-62E9E5CB3B3B}"/>
              </a:ext>
            </a:extLst>
          </p:cNvPr>
          <p:cNvSpPr txBox="1"/>
          <p:nvPr/>
        </p:nvSpPr>
        <p:spPr bwMode="auto">
          <a:xfrm>
            <a:off x="429092" y="5534767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E1728-89FE-4AD1-B5BF-174D205F16C7}"/>
              </a:ext>
            </a:extLst>
          </p:cNvPr>
          <p:cNvSpPr txBox="1"/>
          <p:nvPr/>
        </p:nvSpPr>
        <p:spPr bwMode="auto">
          <a:xfrm>
            <a:off x="2123728" y="552382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A8B9-D59E-4AFD-BBA8-FE4F2891CEA4}"/>
              </a:ext>
            </a:extLst>
          </p:cNvPr>
          <p:cNvSpPr txBox="1"/>
          <p:nvPr/>
        </p:nvSpPr>
        <p:spPr bwMode="auto">
          <a:xfrm>
            <a:off x="4932040" y="555548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BECE-3C50-4CCA-9569-33692597A9E0}"/>
              </a:ext>
            </a:extLst>
          </p:cNvPr>
          <p:cNvSpPr txBox="1"/>
          <p:nvPr/>
        </p:nvSpPr>
        <p:spPr bwMode="auto">
          <a:xfrm>
            <a:off x="5492834" y="593589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1405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B34AE-CD0B-40AD-AC13-77C6442CFF24}"/>
              </a:ext>
            </a:extLst>
          </p:cNvPr>
          <p:cNvSpPr txBox="1"/>
          <p:nvPr/>
        </p:nvSpPr>
        <p:spPr bwMode="auto">
          <a:xfrm>
            <a:off x="7478713" y="610951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F8299-E325-40AE-969A-988688882F7C}"/>
              </a:ext>
            </a:extLst>
          </p:cNvPr>
          <p:cNvSpPr txBox="1"/>
          <p:nvPr/>
        </p:nvSpPr>
        <p:spPr bwMode="auto">
          <a:xfrm>
            <a:off x="883778" y="6262786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700F8-5ED8-47CF-BE9A-4A9AF7A42F52}"/>
              </a:ext>
            </a:extLst>
          </p:cNvPr>
          <p:cNvSpPr txBox="1"/>
          <p:nvPr/>
        </p:nvSpPr>
        <p:spPr bwMode="auto">
          <a:xfrm>
            <a:off x="2950117" y="59248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2258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569AF-060C-47C5-AD30-1AEE50C5BEFD}"/>
              </a:ext>
            </a:extLst>
          </p:cNvPr>
          <p:cNvSpPr txBox="1"/>
          <p:nvPr/>
        </p:nvSpPr>
        <p:spPr bwMode="auto">
          <a:xfrm>
            <a:off x="3477591" y="555547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1781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AE9B5-2764-4A25-BEF1-9FB5B12E9818}"/>
              </a:ext>
            </a:extLst>
          </p:cNvPr>
          <p:cNvSpPr txBox="1"/>
          <p:nvPr/>
        </p:nvSpPr>
        <p:spPr bwMode="auto">
          <a:xfrm>
            <a:off x="7927415" y="5533430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2208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0A80D-D7CC-4828-BDA1-2AB099081470}"/>
              </a:ext>
            </a:extLst>
          </p:cNvPr>
          <p:cNvSpPr txBox="1"/>
          <p:nvPr/>
        </p:nvSpPr>
        <p:spPr bwMode="auto">
          <a:xfrm>
            <a:off x="6357913" y="55218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1614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04924-8D21-4AF9-8157-476F33B40E5C}"/>
              </a:ext>
            </a:extLst>
          </p:cNvPr>
          <p:cNvSpPr txBox="1"/>
          <p:nvPr/>
        </p:nvSpPr>
        <p:spPr bwMode="auto">
          <a:xfrm>
            <a:off x="183110" y="6604555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6A291-7214-4C0F-929B-A3EEDE7BAF9C}"/>
              </a:ext>
            </a:extLst>
          </p:cNvPr>
          <p:cNvSpPr txBox="1"/>
          <p:nvPr/>
        </p:nvSpPr>
        <p:spPr bwMode="auto">
          <a:xfrm>
            <a:off x="2271342" y="6603503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0D21D-F4BC-4379-8CFB-1A09D9FA9E17}"/>
              </a:ext>
            </a:extLst>
          </p:cNvPr>
          <p:cNvSpPr txBox="1"/>
          <p:nvPr/>
        </p:nvSpPr>
        <p:spPr bwMode="auto">
          <a:xfrm>
            <a:off x="4211960" y="6597352"/>
            <a:ext cx="75693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(0.5/0.5)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D2DC9-64FC-4DA0-9462-E56BD6198526}"/>
              </a:ext>
            </a:extLst>
          </p:cNvPr>
          <p:cNvSpPr txBox="1"/>
          <p:nvPr/>
        </p:nvSpPr>
        <p:spPr bwMode="auto">
          <a:xfrm>
            <a:off x="6395637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D6FC6-343D-4284-875E-54B8E4140FFD}"/>
              </a:ext>
            </a:extLst>
          </p:cNvPr>
          <p:cNvSpPr txBox="1"/>
          <p:nvPr/>
        </p:nvSpPr>
        <p:spPr bwMode="auto">
          <a:xfrm>
            <a:off x="8464030" y="6597352"/>
            <a:ext cx="500458" cy="276999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(0/1)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3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4A10DF-8301-48D9-B78A-A5B3D48734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Adjustment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24A10DF-8301-48D9-B78A-A5B3D4873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464" r="-2353" b="-27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1E40DF-6A84-4196-ABDA-8F8BFA6E0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ko-KR" dirty="0"/>
                  <a:t>Case</a:t>
                </a: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 algn="just"/>
                <a:endParaRPr lang="ko-KR" altLang="en-US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Need to make below condition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1E40DF-6A84-4196-ABDA-8F8BFA6E0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65D9B-7822-44D0-985F-98A9E5A3E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548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15843</TotalTime>
  <Words>618</Words>
  <Application>Microsoft Office PowerPoint</Application>
  <PresentationFormat>화면 슬라이드 쇼(4:3)</PresentationFormat>
  <Paragraphs>222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Cambria Math</vt:lpstr>
      <vt:lpstr>Wingdings</vt:lpstr>
      <vt:lpstr>pres</vt:lpstr>
      <vt:lpstr>Case</vt:lpstr>
      <vt:lpstr>Case</vt:lpstr>
      <vt:lpstr>Case</vt:lpstr>
      <vt:lpstr>Case</vt:lpstr>
      <vt:lpstr>Case</vt:lpstr>
      <vt:lpstr>Case</vt:lpstr>
      <vt:lpstr>Case</vt:lpstr>
      <vt:lpstr>Case</vt:lpstr>
      <vt:lpstr>x_ij Adjustment</vt:lpstr>
      <vt:lpstr>Memo for seminar</vt:lpstr>
      <vt:lpstr>Consider Congestion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643</cp:revision>
  <dcterms:created xsi:type="dcterms:W3CDTF">2020-01-02T02:20:46Z</dcterms:created>
  <dcterms:modified xsi:type="dcterms:W3CDTF">2020-03-07T01:10:06Z</dcterms:modified>
</cp:coreProperties>
</file>