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9"/>
  </p:notesMasterIdLst>
  <p:handoutMasterIdLst>
    <p:handoutMasterId r:id="rId10"/>
  </p:handoutMasterIdLst>
  <p:sldIdLst>
    <p:sldId id="577" r:id="rId2"/>
    <p:sldId id="574" r:id="rId3"/>
    <p:sldId id="576" r:id="rId4"/>
    <p:sldId id="580" r:id="rId5"/>
    <p:sldId id="579" r:id="rId6"/>
    <p:sldId id="578" r:id="rId7"/>
    <p:sldId id="581" r:id="rId8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485" autoAdjust="0"/>
  </p:normalViewPr>
  <p:slideViewPr>
    <p:cSldViewPr>
      <p:cViewPr>
        <p:scale>
          <a:sx n="75" d="100"/>
          <a:sy n="75" d="100"/>
        </p:scale>
        <p:origin x="-169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Daily Presentation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98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Daily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Presentation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maximize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QoE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in video streaming over multiple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WiFi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networks with SDN</a:t>
            </a: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Adjusting Bitrate</a:t>
            </a:r>
            <a:endParaRPr lang="en-US" altLang="ko-KR" sz="16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ensure total </a:t>
            </a:r>
            <a:r>
              <a:rPr lang="en-US" altLang="ko-KR" sz="16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QoE</a:t>
            </a:r>
            <a:endParaRPr lang="en-US" altLang="ko-KR" sz="16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8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Load Balancing</a:t>
            </a:r>
            <a:endParaRPr lang="en-US" altLang="ko-KR" sz="16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ensure minimum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QoE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for each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user</a:t>
            </a:r>
          </a:p>
          <a:p>
            <a:pPr lvl="0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질문 사항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)</a:t>
            </a: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Bitrate </a:t>
            </a: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조절 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21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Daily Presentation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Daily Presentation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7685" y="1946818"/>
            <a:ext cx="2607978" cy="1012119"/>
            <a:chOff x="6020005" y="1768809"/>
            <a:chExt cx="2607978" cy="10121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1752427" y="3717032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32339" y="3087301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68375" y="281222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529" y="2421701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32" y="3783815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179" y="4679503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209" y="3578162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-228011" y="5353446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27301" y="4318644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16205" y="3172958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53759" y="1914849"/>
            <a:ext cx="289024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APs collect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, </a:t>
            </a:r>
          </a:p>
          <a:p>
            <a:pPr marL="362250" lvl="1" algn="just"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Buffer state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, Bitrate(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If streaming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) periodically</a:t>
            </a:r>
            <a:endParaRPr lang="ko-KR" altLang="en-US" sz="1200" dirty="0"/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endParaRPr lang="ko-KR" altLang="en-US" dirty="0"/>
          </a:p>
        </p:txBody>
      </p:sp>
      <p:sp>
        <p:nvSpPr>
          <p:cNvPr id="52" name="오른쪽 화살표 51"/>
          <p:cNvSpPr/>
          <p:nvPr/>
        </p:nvSpPr>
        <p:spPr>
          <a:xfrm rot="18691493">
            <a:off x="901333" y="4703256"/>
            <a:ext cx="742181" cy="20607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3" name="오른쪽 화살표 52"/>
          <p:cNvSpPr/>
          <p:nvPr/>
        </p:nvSpPr>
        <p:spPr>
          <a:xfrm rot="21069168">
            <a:off x="2277832" y="5100025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4" name="오른쪽 화살표 53"/>
          <p:cNvSpPr/>
          <p:nvPr/>
        </p:nvSpPr>
        <p:spPr>
          <a:xfrm rot="8977943">
            <a:off x="3229203" y="4706423"/>
            <a:ext cx="720080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5" name="오른쪽 화살표 54"/>
          <p:cNvSpPr/>
          <p:nvPr/>
        </p:nvSpPr>
        <p:spPr>
          <a:xfrm rot="15361692">
            <a:off x="2876062" y="5734315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7" y="4795273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82" y="497426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14" y="5841464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57" y="4443223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3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Daily Presentation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Daily Presentation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7685" y="1946818"/>
            <a:ext cx="2607978" cy="1012119"/>
            <a:chOff x="6020005" y="1768809"/>
            <a:chExt cx="2607978" cy="10121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1752427" y="3717032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32339" y="3087301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68375" y="281222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529" y="2421701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32" y="3783815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179" y="4679503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209" y="3578162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-228011" y="5353446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27301" y="4318644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16205" y="3172958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44" name="오른쪽 화살표 43"/>
          <p:cNvSpPr/>
          <p:nvPr/>
        </p:nvSpPr>
        <p:spPr>
          <a:xfrm rot="16200000">
            <a:off x="2591368" y="3944069"/>
            <a:ext cx="1275906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7" name="오른쪽 화살표 46"/>
          <p:cNvSpPr/>
          <p:nvPr/>
        </p:nvSpPr>
        <p:spPr>
          <a:xfrm rot="12856666">
            <a:off x="3383887" y="3469699"/>
            <a:ext cx="1388029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8" name="오른쪽 화살표 47"/>
          <p:cNvSpPr/>
          <p:nvPr/>
        </p:nvSpPr>
        <p:spPr>
          <a:xfrm rot="18925088">
            <a:off x="1564674" y="3609251"/>
            <a:ext cx="1108547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2" name="오른쪽 화살표 51"/>
          <p:cNvSpPr/>
          <p:nvPr/>
        </p:nvSpPr>
        <p:spPr>
          <a:xfrm rot="18691493">
            <a:off x="901333" y="4703256"/>
            <a:ext cx="742181" cy="20607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3" name="오른쪽 화살표 52"/>
          <p:cNvSpPr/>
          <p:nvPr/>
        </p:nvSpPr>
        <p:spPr>
          <a:xfrm rot="21069168">
            <a:off x="2277832" y="5100025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4" name="오른쪽 화살표 53"/>
          <p:cNvSpPr/>
          <p:nvPr/>
        </p:nvSpPr>
        <p:spPr>
          <a:xfrm rot="8977943">
            <a:off x="3229203" y="4706423"/>
            <a:ext cx="720080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5" name="오른쪽 화살표 54"/>
          <p:cNvSpPr/>
          <p:nvPr/>
        </p:nvSpPr>
        <p:spPr>
          <a:xfrm rot="15361692">
            <a:off x="2876062" y="5734315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7" y="4795273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82" y="497426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14" y="5841464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57" y="4443223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253759" y="1914849"/>
            <a:ext cx="2890241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APs send information to SDN Controller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When client request streaming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b="1" dirty="0"/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9100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Daily Presentation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Daily Presentation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7685" y="1946818"/>
            <a:ext cx="2607978" cy="1012119"/>
            <a:chOff x="6020005" y="1768809"/>
            <a:chExt cx="2607978" cy="10121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1752427" y="3717032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32339" y="3087301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68375" y="281222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529" y="2421701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32" y="3783815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179" y="4679503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209" y="3578162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-228011" y="5353446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27301" y="4318644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16205" y="3172958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31" name="오른쪽 화살표 30"/>
          <p:cNvSpPr/>
          <p:nvPr/>
        </p:nvSpPr>
        <p:spPr>
          <a:xfrm rot="20853918">
            <a:off x="3612790" y="2507549"/>
            <a:ext cx="1691259" cy="200874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7" name="오른쪽 화살표 36"/>
          <p:cNvSpPr/>
          <p:nvPr/>
        </p:nvSpPr>
        <p:spPr>
          <a:xfrm rot="18899652">
            <a:off x="1530050" y="3367640"/>
            <a:ext cx="1008112" cy="200874"/>
          </a:xfrm>
          <a:prstGeom prst="rightArrow">
            <a:avLst/>
          </a:prstGeom>
          <a:solidFill>
            <a:srgbClr val="FF0000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8" name="오른쪽 화살표 37"/>
          <p:cNvSpPr/>
          <p:nvPr/>
        </p:nvSpPr>
        <p:spPr>
          <a:xfrm rot="18717302">
            <a:off x="781151" y="4324626"/>
            <a:ext cx="711625" cy="200874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 rot="8984307">
            <a:off x="821336" y="3854034"/>
            <a:ext cx="4958336" cy="200874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7" y="4795273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82" y="497426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14" y="5841464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57" y="4443223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6253759" y="1835415"/>
            <a:ext cx="2890241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decide bitrate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using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and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forward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request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message to Media Server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b="1" dirty="0" smtClean="0"/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Media Server send DN </a:t>
            </a:r>
            <a:r>
              <a:rPr lang="en-US" altLang="ko-KR" sz="12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Controller </a:t>
            </a:r>
            <a:r>
              <a:rPr lang="en-US" altLang="ko-KR" sz="12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decide bitrate</a:t>
            </a:r>
            <a:r>
              <a:rPr lang="en-US" altLang="ko-KR" sz="12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using </a:t>
            </a:r>
            <a:r>
              <a:rPr lang="en-US" altLang="ko-KR" sz="12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  <a:r>
              <a:rPr lang="en-US" altLang="ko-KR" sz="12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and </a:t>
            </a:r>
            <a:r>
              <a:rPr lang="en-US" altLang="ko-KR" sz="12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forward</a:t>
            </a:r>
            <a:r>
              <a:rPr lang="en-US" altLang="ko-KR" sz="12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request </a:t>
            </a:r>
            <a:r>
              <a:rPr lang="en-US" altLang="ko-KR" sz="12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message to Media Server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b="1" dirty="0"/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8016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Daily Presentation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Daily Presentation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7685" y="1946818"/>
            <a:ext cx="2607978" cy="1012119"/>
            <a:chOff x="6020005" y="1768809"/>
            <a:chExt cx="2607978" cy="10121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1752427" y="3717032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32339" y="3087301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68375" y="281222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529" y="2421701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32" y="3783815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179" y="4679503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209" y="3578162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-228011" y="5353446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27301" y="4318644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16205" y="3172958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44" name="오른쪽 화살표 43"/>
          <p:cNvSpPr/>
          <p:nvPr/>
        </p:nvSpPr>
        <p:spPr>
          <a:xfrm rot="16200000">
            <a:off x="2591368" y="3944069"/>
            <a:ext cx="1275906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7" name="오른쪽 화살표 46"/>
          <p:cNvSpPr/>
          <p:nvPr/>
        </p:nvSpPr>
        <p:spPr>
          <a:xfrm rot="12856666">
            <a:off x="3383887" y="3469699"/>
            <a:ext cx="1388029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8" name="오른쪽 화살표 47"/>
          <p:cNvSpPr/>
          <p:nvPr/>
        </p:nvSpPr>
        <p:spPr>
          <a:xfrm rot="18925088">
            <a:off x="1564674" y="3609251"/>
            <a:ext cx="1108547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2" name="오른쪽 화살표 51"/>
          <p:cNvSpPr/>
          <p:nvPr/>
        </p:nvSpPr>
        <p:spPr>
          <a:xfrm rot="18691493">
            <a:off x="901333" y="4703256"/>
            <a:ext cx="742181" cy="20607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3" name="오른쪽 화살표 52"/>
          <p:cNvSpPr/>
          <p:nvPr/>
        </p:nvSpPr>
        <p:spPr>
          <a:xfrm rot="21069168">
            <a:off x="2277832" y="5100025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4" name="오른쪽 화살표 53"/>
          <p:cNvSpPr/>
          <p:nvPr/>
        </p:nvSpPr>
        <p:spPr>
          <a:xfrm rot="8977943">
            <a:off x="3229203" y="4706423"/>
            <a:ext cx="720080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5" name="오른쪽 화살표 54"/>
          <p:cNvSpPr/>
          <p:nvPr/>
        </p:nvSpPr>
        <p:spPr>
          <a:xfrm rot="15361692">
            <a:off x="2876062" y="5734315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7" y="4795273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82" y="497426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14" y="5841464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57" y="4443223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253759" y="1914849"/>
            <a:ext cx="2890241" cy="234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Periodically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,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 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check whether load is balanced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Load of APs is calculated by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Bitrate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and </a:t>
            </a:r>
            <a:r>
              <a:rPr lang="en-US" altLang="ko-KR" sz="12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egment size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Fairness is decided by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Jain Fairness Index</a:t>
            </a:r>
            <a:endParaRPr lang="en-US" altLang="ko-KR" b="1" dirty="0"/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b="1" dirty="0"/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ko-KR" altLang="en-US" sz="1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 bwMode="auto">
              <a:xfrm>
                <a:off x="1752427" y="5524638"/>
                <a:ext cx="635623" cy="38100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427" y="5524638"/>
                <a:ext cx="635623" cy="38100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 bwMode="auto">
              <a:xfrm>
                <a:off x="3789243" y="4985697"/>
                <a:ext cx="641522" cy="38100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9243" y="4985697"/>
                <a:ext cx="641522" cy="38100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 bwMode="auto">
              <a:xfrm>
                <a:off x="2426100" y="5888537"/>
                <a:ext cx="641522" cy="38177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6100" y="5888537"/>
                <a:ext cx="641522" cy="38177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 bwMode="auto">
              <a:xfrm>
                <a:off x="713253" y="3866542"/>
                <a:ext cx="871777" cy="32316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5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5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15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ko-KR" sz="15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5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5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15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1500" b="1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253" y="3866542"/>
                <a:ext cx="871777" cy="3231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 bwMode="auto">
              <a:xfrm>
                <a:off x="1954971" y="4280171"/>
                <a:ext cx="1674433" cy="32316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5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5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15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15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5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5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15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15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5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5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15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sz="15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5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5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15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1500" b="1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4971" y="4280171"/>
                <a:ext cx="1674433" cy="3231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 bwMode="auto">
              <a:xfrm>
                <a:off x="5113062" y="4182763"/>
                <a:ext cx="815673" cy="32316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5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5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15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sz="15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5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ko-KR" altLang="en-US" sz="1500" b="1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3062" y="4182763"/>
                <a:ext cx="815673" cy="3231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 bwMode="auto">
              <a:xfrm>
                <a:off x="371867" y="4450275"/>
                <a:ext cx="635623" cy="38100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867" y="4450275"/>
                <a:ext cx="635623" cy="38100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00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Daily Presentation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Daily Presentation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7685" y="1946818"/>
            <a:ext cx="2607978" cy="1012119"/>
            <a:chOff x="6020005" y="1768809"/>
            <a:chExt cx="2607978" cy="10121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1752427" y="3717032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32339" y="3087301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68375" y="281222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529" y="2421701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32" y="3783815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179" y="4679503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209" y="3578162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-228011" y="5353446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27301" y="4318644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16205" y="3172958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44" name="오른쪽 화살표 43"/>
          <p:cNvSpPr/>
          <p:nvPr/>
        </p:nvSpPr>
        <p:spPr>
          <a:xfrm rot="16200000">
            <a:off x="2591368" y="3944069"/>
            <a:ext cx="1275906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6" name="오른쪽 화살표 45"/>
          <p:cNvSpPr/>
          <p:nvPr/>
        </p:nvSpPr>
        <p:spPr>
          <a:xfrm rot="18240409">
            <a:off x="4361627" y="4342816"/>
            <a:ext cx="432047" cy="194962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7" name="오른쪽 화살표 46"/>
          <p:cNvSpPr/>
          <p:nvPr/>
        </p:nvSpPr>
        <p:spPr>
          <a:xfrm rot="12856666">
            <a:off x="3383887" y="3469699"/>
            <a:ext cx="1388029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8" name="오른쪽 화살표 47"/>
          <p:cNvSpPr/>
          <p:nvPr/>
        </p:nvSpPr>
        <p:spPr>
          <a:xfrm rot="18925088">
            <a:off x="1564674" y="3609251"/>
            <a:ext cx="1108547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0" name="오른쪽 화살표 49"/>
          <p:cNvSpPr/>
          <p:nvPr/>
        </p:nvSpPr>
        <p:spPr>
          <a:xfrm rot="5400000">
            <a:off x="2359255" y="3955098"/>
            <a:ext cx="1253847" cy="194962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1" name="오른쪽 화살표 50"/>
          <p:cNvSpPr/>
          <p:nvPr/>
        </p:nvSpPr>
        <p:spPr>
          <a:xfrm rot="2148628">
            <a:off x="3558588" y="3260501"/>
            <a:ext cx="1388029" cy="194962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2" name="오른쪽 화살표 51"/>
          <p:cNvSpPr/>
          <p:nvPr/>
        </p:nvSpPr>
        <p:spPr>
          <a:xfrm rot="18691493">
            <a:off x="901333" y="4703256"/>
            <a:ext cx="742181" cy="20607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3" name="오른쪽 화살표 52"/>
          <p:cNvSpPr/>
          <p:nvPr/>
        </p:nvSpPr>
        <p:spPr>
          <a:xfrm rot="21069168">
            <a:off x="2277832" y="5100025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4" name="오른쪽 화살표 53"/>
          <p:cNvSpPr/>
          <p:nvPr/>
        </p:nvSpPr>
        <p:spPr>
          <a:xfrm rot="8977943">
            <a:off x="3229203" y="4706423"/>
            <a:ext cx="720080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5" name="오른쪽 화살표 54"/>
          <p:cNvSpPr/>
          <p:nvPr/>
        </p:nvSpPr>
        <p:spPr>
          <a:xfrm rot="15361692">
            <a:off x="2876062" y="5734315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6" name="오른쪽 화살표 55"/>
          <p:cNvSpPr/>
          <p:nvPr/>
        </p:nvSpPr>
        <p:spPr>
          <a:xfrm rot="19849984">
            <a:off x="3268211" y="4973248"/>
            <a:ext cx="783703" cy="205000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7" y="4795273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82" y="497426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14" y="5841464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57" y="4443223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253759" y="1914849"/>
            <a:ext cx="2890241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Change AP</a:t>
            </a:r>
            <a:endParaRPr lang="ko-KR" altLang="en-US" sz="1200" dirty="0"/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1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Daily Presentation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Daily Presentation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7685" y="1946818"/>
            <a:ext cx="2607978" cy="1012119"/>
            <a:chOff x="6020005" y="1768809"/>
            <a:chExt cx="2607978" cy="10121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1752427" y="3717032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32339" y="3087301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68375" y="281222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529" y="2421701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32" y="3783815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179" y="4679503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209" y="3578162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-228011" y="5353446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27301" y="4318644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16205" y="3172958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46" name="오른쪽 화살표 45"/>
          <p:cNvSpPr/>
          <p:nvPr/>
        </p:nvSpPr>
        <p:spPr>
          <a:xfrm rot="18240409">
            <a:off x="4361627" y="4342816"/>
            <a:ext cx="432047" cy="19496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2" name="오른쪽 화살표 51"/>
          <p:cNvSpPr/>
          <p:nvPr/>
        </p:nvSpPr>
        <p:spPr>
          <a:xfrm rot="18691493">
            <a:off x="901333" y="4703256"/>
            <a:ext cx="742181" cy="20607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3" name="오른쪽 화살표 52"/>
          <p:cNvSpPr/>
          <p:nvPr/>
        </p:nvSpPr>
        <p:spPr>
          <a:xfrm rot="21069168">
            <a:off x="2277832" y="5100025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5" name="오른쪽 화살표 54"/>
          <p:cNvSpPr/>
          <p:nvPr/>
        </p:nvSpPr>
        <p:spPr>
          <a:xfrm rot="15361692">
            <a:off x="2876062" y="5734315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7" y="4795273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82" y="497426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14" y="5841464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57" y="4443223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253759" y="1914849"/>
            <a:ext cx="2890241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ko-KR" altLang="en-US" sz="1200" dirty="0"/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65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63320</TotalTime>
  <Words>277</Words>
  <Application>Microsoft Office PowerPoint</Application>
  <PresentationFormat>화면 슬라이드 쇼(4:3)</PresentationFormat>
  <Paragraphs>80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pres</vt:lpstr>
      <vt:lpstr>Daily Presentation</vt:lpstr>
      <vt:lpstr>Daily Presentation</vt:lpstr>
      <vt:lpstr>Daily Presentation</vt:lpstr>
      <vt:lpstr>Daily Presentation</vt:lpstr>
      <vt:lpstr>Daily Presentation</vt:lpstr>
      <vt:lpstr>Daily Presentation</vt:lpstr>
      <vt:lpstr>Daily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2248</cp:revision>
  <cp:lastPrinted>2018-05-17T20:14:53Z</cp:lastPrinted>
  <dcterms:created xsi:type="dcterms:W3CDTF">2010-07-29T14:05:23Z</dcterms:created>
  <dcterms:modified xsi:type="dcterms:W3CDTF">2018-06-29T16:13:52Z</dcterms:modified>
</cp:coreProperties>
</file>