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818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8" autoAdjust="0"/>
    <p:restoredTop sz="83107" autoAdjust="0"/>
  </p:normalViewPr>
  <p:slideViewPr>
    <p:cSldViewPr>
      <p:cViewPr varScale="1">
        <p:scale>
          <a:sx n="95" d="100"/>
          <a:sy n="95" d="100"/>
        </p:scale>
        <p:origin x="37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173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DQN + Optimal</a:t>
            </a:r>
          </a:p>
          <a:p>
            <a:pPr lvl="1"/>
            <a:r>
              <a:rPr lang="ko-KR" altLang="en-US" dirty="0" smtClean="0"/>
              <a:t>진행 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정례 회의 영상 준비로 인한 지연</a:t>
            </a:r>
            <a:endParaRPr lang="en-US" altLang="ko-KR" dirty="0" smtClean="0"/>
          </a:p>
          <a:p>
            <a:r>
              <a:rPr lang="en-US" altLang="ko-KR" dirty="0" smtClean="0"/>
              <a:t>Only Optimal</a:t>
            </a:r>
          </a:p>
          <a:p>
            <a:r>
              <a:rPr lang="en-US" altLang="ko-KR" dirty="0" smtClean="0"/>
              <a:t>Only DQN</a:t>
            </a:r>
          </a:p>
          <a:p>
            <a:r>
              <a:rPr lang="en-US" altLang="ko-KR" dirty="0" smtClean="0"/>
              <a:t>Random?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96320</TotalTime>
  <Words>21</Words>
  <Application>Microsoft Office PowerPoint</Application>
  <PresentationFormat>화면 슬라이드 쇼(4:3)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Arial</vt:lpstr>
      <vt:lpstr>Wingdings</vt:lpstr>
      <vt:lpstr>pres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</cp:lastModifiedBy>
  <cp:revision>6733</cp:revision>
  <cp:lastPrinted>2018-08-16T16:32:18Z</cp:lastPrinted>
  <dcterms:created xsi:type="dcterms:W3CDTF">2010-07-29T14:05:23Z</dcterms:created>
  <dcterms:modified xsi:type="dcterms:W3CDTF">2019-06-26T01:00:29Z</dcterms:modified>
</cp:coreProperties>
</file>