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6"/>
  </p:notesMasterIdLst>
  <p:handoutMasterIdLst>
    <p:handoutMasterId r:id="rId7"/>
  </p:handoutMasterIdLst>
  <p:sldIdLst>
    <p:sldId id="1242" r:id="rId2"/>
    <p:sldId id="1243" r:id="rId3"/>
    <p:sldId id="1244" r:id="rId4"/>
    <p:sldId id="1246" r:id="rId5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  <p:cmAuthor id="2" name="하재준 Jae Jun Ha" initials="하JJH" lastIdx="1" clrIdx="1">
    <p:extLst>
      <p:ext uri="{19B8F6BF-5375-455C-9EA6-DF929625EA0E}">
        <p15:presenceInfo xmlns:p15="http://schemas.microsoft.com/office/powerpoint/2012/main" userId="S::dreamline91@postech.ac.kr::53e8d111-caec-4a4f-8693-353c946465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ABAB"/>
    <a:srgbClr val="C48000"/>
    <a:srgbClr val="FFE48F"/>
    <a:srgbClr val="FFAFAF"/>
    <a:srgbClr val="F1F1F1"/>
    <a:srgbClr val="79DCFF"/>
    <a:srgbClr val="0099FF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2045" autoAdjust="0"/>
  </p:normalViewPr>
  <p:slideViewPr>
    <p:cSldViewPr>
      <p:cViewPr>
        <p:scale>
          <a:sx n="100" d="100"/>
          <a:sy n="100" d="100"/>
        </p:scale>
        <p:origin x="379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446E-E36A-4858-8356-026E3F0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46598-976C-4D3D-A673-722C306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74AB0A-547F-4080-BD71-8EE37AF0BCB1}"/>
              </a:ext>
            </a:extLst>
          </p:cNvPr>
          <p:cNvGrpSpPr/>
          <p:nvPr/>
        </p:nvGrpSpPr>
        <p:grpSpPr>
          <a:xfrm>
            <a:off x="-1980728" y="1052513"/>
            <a:ext cx="12889432" cy="6966364"/>
            <a:chOff x="-8533456" y="1052513"/>
            <a:chExt cx="12889432" cy="69663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8725DBD-B603-4B11-9119-DA9D265FF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533456" y="1052513"/>
              <a:ext cx="12748363" cy="696636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9AFC93-3E6F-400C-8AC5-D3B3A1BB6C6C}"/>
                </a:ext>
              </a:extLst>
            </p:cNvPr>
            <p:cNvSpPr/>
            <p:nvPr/>
          </p:nvSpPr>
          <p:spPr>
            <a:xfrm>
              <a:off x="-6517232" y="3284984"/>
              <a:ext cx="6517232" cy="1944216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0F4859-DDAC-42C3-85F7-07AF429E124C}"/>
                </a:ext>
              </a:extLst>
            </p:cNvPr>
            <p:cNvSpPr/>
            <p:nvPr/>
          </p:nvSpPr>
          <p:spPr>
            <a:xfrm>
              <a:off x="-6733256" y="2780928"/>
              <a:ext cx="11089232" cy="4392488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F83735-71C8-4FDC-ABAA-45F455177B9A}"/>
                </a:ext>
              </a:extLst>
            </p:cNvPr>
            <p:cNvSpPr txBox="1"/>
            <p:nvPr/>
          </p:nvSpPr>
          <p:spPr bwMode="auto">
            <a:xfrm>
              <a:off x="-1288906" y="2884874"/>
              <a:ext cx="132440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Inner</a:t>
              </a:r>
              <a:r>
                <a:rPr lang="ko-KR" altLang="en-US" sz="2000" dirty="0">
                  <a:solidFill>
                    <a:srgbClr val="FF0000"/>
                  </a:solidFill>
                </a:rPr>
                <a:t> </a:t>
              </a:r>
              <a:r>
                <a:rPr lang="en-US" altLang="ko-KR" sz="2000" dirty="0">
                  <a:solidFill>
                    <a:srgbClr val="FF0000"/>
                  </a:solidFill>
                </a:rPr>
                <a:t>loop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56A27E-0FD6-435B-9D64-1A95FF663744}"/>
                </a:ext>
              </a:extLst>
            </p:cNvPr>
            <p:cNvSpPr txBox="1"/>
            <p:nvPr/>
          </p:nvSpPr>
          <p:spPr bwMode="auto">
            <a:xfrm>
              <a:off x="2975470" y="2380818"/>
              <a:ext cx="13805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Outer</a:t>
              </a:r>
              <a:r>
                <a:rPr lang="ko-KR" altLang="en-US" sz="2000" dirty="0">
                  <a:solidFill>
                    <a:srgbClr val="FF0000"/>
                  </a:solidFill>
                </a:rPr>
                <a:t> </a:t>
              </a:r>
              <a:r>
                <a:rPr lang="en-US" altLang="ko-KR" sz="2000" dirty="0">
                  <a:solidFill>
                    <a:srgbClr val="FF0000"/>
                  </a:solidFill>
                </a:rPr>
                <a:t>loop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2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446E-E36A-4858-8356-026E3F0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46598-976C-4D3D-A673-722C306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74AB0A-547F-4080-BD71-8EE37AF0BCB1}"/>
              </a:ext>
            </a:extLst>
          </p:cNvPr>
          <p:cNvGrpSpPr/>
          <p:nvPr/>
        </p:nvGrpSpPr>
        <p:grpSpPr>
          <a:xfrm>
            <a:off x="-1980728" y="1052513"/>
            <a:ext cx="12889432" cy="6966364"/>
            <a:chOff x="-8533456" y="1052513"/>
            <a:chExt cx="12889432" cy="69663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8725DBD-B603-4B11-9119-DA9D265FF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533456" y="1052513"/>
              <a:ext cx="12748363" cy="696636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9AFC93-3E6F-400C-8AC5-D3B3A1BB6C6C}"/>
                </a:ext>
              </a:extLst>
            </p:cNvPr>
            <p:cNvSpPr/>
            <p:nvPr/>
          </p:nvSpPr>
          <p:spPr>
            <a:xfrm>
              <a:off x="-6517232" y="3284984"/>
              <a:ext cx="6517232" cy="1944216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0F4859-DDAC-42C3-85F7-07AF429E124C}"/>
                </a:ext>
              </a:extLst>
            </p:cNvPr>
            <p:cNvSpPr/>
            <p:nvPr/>
          </p:nvSpPr>
          <p:spPr>
            <a:xfrm>
              <a:off x="-6733256" y="2780928"/>
              <a:ext cx="11089232" cy="4392488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F83735-71C8-4FDC-ABAA-45F455177B9A}"/>
                </a:ext>
              </a:extLst>
            </p:cNvPr>
            <p:cNvSpPr txBox="1"/>
            <p:nvPr/>
          </p:nvSpPr>
          <p:spPr bwMode="auto">
            <a:xfrm>
              <a:off x="-1288906" y="2884874"/>
              <a:ext cx="132440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Inner</a:t>
              </a:r>
              <a:r>
                <a:rPr lang="ko-KR" altLang="en-US" sz="2000" dirty="0">
                  <a:solidFill>
                    <a:srgbClr val="FF0000"/>
                  </a:solidFill>
                </a:rPr>
                <a:t> </a:t>
              </a:r>
              <a:r>
                <a:rPr lang="en-US" altLang="ko-KR" sz="2000" dirty="0">
                  <a:solidFill>
                    <a:srgbClr val="FF0000"/>
                  </a:solidFill>
                </a:rPr>
                <a:t>loop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56A27E-0FD6-435B-9D64-1A95FF663744}"/>
                </a:ext>
              </a:extLst>
            </p:cNvPr>
            <p:cNvSpPr txBox="1"/>
            <p:nvPr/>
          </p:nvSpPr>
          <p:spPr bwMode="auto">
            <a:xfrm>
              <a:off x="2975470" y="2380818"/>
              <a:ext cx="13805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Outer</a:t>
              </a:r>
              <a:r>
                <a:rPr lang="ko-KR" altLang="en-US" sz="2000" dirty="0">
                  <a:solidFill>
                    <a:srgbClr val="FF0000"/>
                  </a:solidFill>
                </a:rPr>
                <a:t> </a:t>
              </a:r>
              <a:r>
                <a:rPr lang="en-US" altLang="ko-KR" sz="2000" dirty="0">
                  <a:solidFill>
                    <a:srgbClr val="FF0000"/>
                  </a:solidFill>
                </a:rPr>
                <a:t>loop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65D4A6-5AFC-4BD9-B188-155440BFB7DB}"/>
              </a:ext>
            </a:extLst>
          </p:cNvPr>
          <p:cNvSpPr/>
          <p:nvPr/>
        </p:nvSpPr>
        <p:spPr>
          <a:xfrm>
            <a:off x="5793131" y="5952931"/>
            <a:ext cx="4020094" cy="1078431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C7B59E-002B-410E-A2C6-BA49BE6090D7}"/>
              </a:ext>
            </a:extLst>
          </p:cNvPr>
          <p:cNvSpPr/>
          <p:nvPr/>
        </p:nvSpPr>
        <p:spPr>
          <a:xfrm>
            <a:off x="5793131" y="5952931"/>
            <a:ext cx="4020094" cy="10784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7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446E-E36A-4858-8356-026E3F0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46598-976C-4D3D-A673-722C306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74AB0A-547F-4080-BD71-8EE37AF0BCB1}"/>
              </a:ext>
            </a:extLst>
          </p:cNvPr>
          <p:cNvGrpSpPr/>
          <p:nvPr/>
        </p:nvGrpSpPr>
        <p:grpSpPr>
          <a:xfrm>
            <a:off x="-1980728" y="1052513"/>
            <a:ext cx="12889432" cy="6966364"/>
            <a:chOff x="-8533456" y="1052513"/>
            <a:chExt cx="12889432" cy="69663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8725DBD-B603-4B11-9119-DA9D265FF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533456" y="1052513"/>
              <a:ext cx="12748363" cy="696636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9AFC93-3E6F-400C-8AC5-D3B3A1BB6C6C}"/>
                </a:ext>
              </a:extLst>
            </p:cNvPr>
            <p:cNvSpPr/>
            <p:nvPr/>
          </p:nvSpPr>
          <p:spPr>
            <a:xfrm>
              <a:off x="-6517232" y="3284984"/>
              <a:ext cx="6517232" cy="1944216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0F4859-DDAC-42C3-85F7-07AF429E124C}"/>
                </a:ext>
              </a:extLst>
            </p:cNvPr>
            <p:cNvSpPr/>
            <p:nvPr/>
          </p:nvSpPr>
          <p:spPr>
            <a:xfrm>
              <a:off x="-6733256" y="2780928"/>
              <a:ext cx="11089232" cy="4392488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F83735-71C8-4FDC-ABAA-45F455177B9A}"/>
                </a:ext>
              </a:extLst>
            </p:cNvPr>
            <p:cNvSpPr txBox="1"/>
            <p:nvPr/>
          </p:nvSpPr>
          <p:spPr bwMode="auto">
            <a:xfrm>
              <a:off x="-1288906" y="2884874"/>
              <a:ext cx="132440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Inner</a:t>
              </a:r>
              <a:r>
                <a:rPr lang="ko-KR" altLang="en-US" sz="2000" dirty="0">
                  <a:solidFill>
                    <a:srgbClr val="FF0000"/>
                  </a:solidFill>
                </a:rPr>
                <a:t> </a:t>
              </a:r>
              <a:r>
                <a:rPr lang="en-US" altLang="ko-KR" sz="2000" dirty="0">
                  <a:solidFill>
                    <a:srgbClr val="FF0000"/>
                  </a:solidFill>
                </a:rPr>
                <a:t>loop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56A27E-0FD6-435B-9D64-1A95FF663744}"/>
                </a:ext>
              </a:extLst>
            </p:cNvPr>
            <p:cNvSpPr txBox="1"/>
            <p:nvPr/>
          </p:nvSpPr>
          <p:spPr bwMode="auto">
            <a:xfrm>
              <a:off x="2975470" y="2380818"/>
              <a:ext cx="13805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Outer</a:t>
              </a:r>
              <a:r>
                <a:rPr lang="ko-KR" altLang="en-US" sz="2000" dirty="0">
                  <a:solidFill>
                    <a:srgbClr val="FF0000"/>
                  </a:solidFill>
                </a:rPr>
                <a:t> </a:t>
              </a:r>
              <a:r>
                <a:rPr lang="en-US" altLang="ko-KR" sz="2000" dirty="0">
                  <a:solidFill>
                    <a:srgbClr val="FF0000"/>
                  </a:solidFill>
                </a:rPr>
                <a:t>loop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511C05-8664-4EEF-BA9D-A46F022791FB}"/>
              </a:ext>
            </a:extLst>
          </p:cNvPr>
          <p:cNvSpPr/>
          <p:nvPr/>
        </p:nvSpPr>
        <p:spPr>
          <a:xfrm>
            <a:off x="323528" y="3933279"/>
            <a:ext cx="4752528" cy="1223913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65D4A6-5AFC-4BD9-B188-155440BFB7DB}"/>
              </a:ext>
            </a:extLst>
          </p:cNvPr>
          <p:cNvSpPr/>
          <p:nvPr/>
        </p:nvSpPr>
        <p:spPr>
          <a:xfrm>
            <a:off x="323528" y="5301655"/>
            <a:ext cx="4752528" cy="1655960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ABC251-E8F5-4BA0-9146-65C721C00F7F}"/>
              </a:ext>
            </a:extLst>
          </p:cNvPr>
          <p:cNvSpPr/>
          <p:nvPr/>
        </p:nvSpPr>
        <p:spPr>
          <a:xfrm>
            <a:off x="323528" y="3923738"/>
            <a:ext cx="4752528" cy="12239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C7B59E-002B-410E-A2C6-BA49BE6090D7}"/>
              </a:ext>
            </a:extLst>
          </p:cNvPr>
          <p:cNvSpPr/>
          <p:nvPr/>
        </p:nvSpPr>
        <p:spPr>
          <a:xfrm>
            <a:off x="323528" y="5316014"/>
            <a:ext cx="4752528" cy="16416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1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6C89E10-2320-4A49-AD49-D6E7F0CE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From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i="1" kern="1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To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considering ratio of bandwidth</a:t>
                </a:r>
              </a:p>
              <a:p>
                <a:pPr lvl="1"/>
                <a:r>
                  <a:rPr lang="en-US" altLang="ko-KR" dirty="0"/>
                  <a:t>Until satisfy below condition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1529" b="-4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9177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16466</TotalTime>
  <Words>75</Words>
  <Application>Microsoft Office PowerPoint</Application>
  <PresentationFormat>화면 슬라이드 쇼(4:3)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Arial</vt:lpstr>
      <vt:lpstr>Cambria Math</vt:lpstr>
      <vt:lpstr>Wingdings</vt:lpstr>
      <vt:lpstr>pres</vt:lpstr>
      <vt:lpstr>Algorithm</vt:lpstr>
      <vt:lpstr>Algorithm</vt:lpstr>
      <vt:lpstr>Algorithm</vt:lpstr>
      <vt:lpstr>x_ij Adjustment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658</cp:revision>
  <dcterms:created xsi:type="dcterms:W3CDTF">2020-01-02T02:20:46Z</dcterms:created>
  <dcterms:modified xsi:type="dcterms:W3CDTF">2020-03-12T01:15:09Z</dcterms:modified>
</cp:coreProperties>
</file>