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1187" r:id="rId2"/>
    <p:sldId id="1185" r:id="rId3"/>
    <p:sldId id="1188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426" autoAdjust="0"/>
  </p:normalViewPr>
  <p:slideViewPr>
    <p:cSldViewPr>
      <p:cViewPr varScale="1">
        <p:scale>
          <a:sx n="81" d="100"/>
          <a:sy n="81" d="100"/>
        </p:scale>
        <p:origin x="-15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kainoh.blogspot.com/2017/10/lagrange.multiplier.metho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kainoh.blogspot.com/2017/10/lagrange.multiplier.method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Meaning of Lagrange </a:t>
            </a:r>
            <a:r>
              <a:rPr lang="en-US" altLang="ko-KR" dirty="0" smtClean="0"/>
              <a:t>Multiplier</a:t>
            </a:r>
          </a:p>
          <a:p>
            <a:pPr lvl="1"/>
            <a:r>
              <a:rPr lang="en-US" altLang="ko-KR" dirty="0" smtClean="0"/>
              <a:t>Idea</a:t>
            </a:r>
          </a:p>
          <a:p>
            <a:pPr lvl="2"/>
            <a:r>
              <a:rPr lang="en-US" altLang="ko-KR" dirty="0" smtClean="0"/>
              <a:t>Cost </a:t>
            </a:r>
            <a:r>
              <a:rPr lang="en-US" altLang="ko-KR" dirty="0"/>
              <a:t>function</a:t>
            </a:r>
            <a:r>
              <a:rPr lang="ko-KR" altLang="en-US" dirty="0"/>
              <a:t>과 </a:t>
            </a:r>
            <a:r>
              <a:rPr lang="en-US" altLang="ko-KR" dirty="0"/>
              <a:t>constraint</a:t>
            </a:r>
            <a:r>
              <a:rPr lang="ko-KR" altLang="en-US" dirty="0"/>
              <a:t>를 하나로 합쳐서 </a:t>
            </a:r>
            <a:r>
              <a:rPr lang="en-US" altLang="ko-KR" dirty="0" smtClean="0"/>
              <a:t>min, </a:t>
            </a:r>
            <a:r>
              <a:rPr lang="en-US" altLang="ko-KR" dirty="0"/>
              <a:t>max</a:t>
            </a:r>
            <a:r>
              <a:rPr lang="ko-KR" altLang="en-US" dirty="0"/>
              <a:t>를 </a:t>
            </a:r>
            <a:r>
              <a:rPr lang="ko-KR" altLang="en-US" dirty="0" smtClean="0"/>
              <a:t>구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en-US" altLang="ko-KR" dirty="0" smtClean="0"/>
              <a:t>Geometric meaning</a:t>
            </a:r>
          </a:p>
          <a:p>
            <a:pPr lvl="2"/>
            <a:r>
              <a:rPr lang="en-US" altLang="ko-KR" dirty="0" smtClean="0"/>
              <a:t>Min or max value may exist at the junction of </a:t>
            </a:r>
            <a:r>
              <a:rPr lang="en-US" altLang="ko-KR" i="1" dirty="0" smtClean="0"/>
              <a:t>f(x)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g(x)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3573016"/>
            <a:ext cx="2808312" cy="221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5884269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</a:t>
            </a:r>
            <a:r>
              <a:rPr lang="en-US" altLang="ko-KR" sz="1000" dirty="0" smtClean="0">
                <a:hlinkClick r:id="rId4"/>
              </a:rPr>
              <a:t>http</a:t>
            </a:r>
            <a:r>
              <a:rPr lang="en-US" altLang="ko-KR" sz="1000" dirty="0">
                <a:hlinkClick r:id="rId4"/>
              </a:rPr>
              <a:t>://</a:t>
            </a:r>
            <a:r>
              <a:rPr lang="en-US" altLang="ko-KR" sz="1000" dirty="0" smtClean="0">
                <a:hlinkClick r:id="rId4"/>
              </a:rPr>
              <a:t>arkainoh.blogspot.com/2017/10/lagrange.multiplier.method.html</a:t>
            </a:r>
            <a:r>
              <a:rPr lang="en-US" altLang="ko-KR" sz="1000" dirty="0" smtClean="0"/>
              <a:t> &gt;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721938" y="3598384"/>
            <a:ext cx="1750800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ysClr val="windowText" lastClr="000000"/>
                </a:solidFill>
              </a:rPr>
              <a:t>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(x)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cost function</a:t>
            </a:r>
          </a:p>
          <a:p>
            <a:r>
              <a:rPr lang="en-US" altLang="ko-KR" sz="1600" i="1" dirty="0">
                <a:solidFill>
                  <a:sysClr val="windowText" lastClr="000000"/>
                </a:solidFill>
              </a:rPr>
              <a:t>g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(x)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constraint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6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Meaning of Lagrange Multiplier</a:t>
                </a:r>
              </a:p>
              <a:p>
                <a:pPr lvl="1"/>
                <a:r>
                  <a:rPr lang="en-US" altLang="ko-KR" dirty="0" smtClean="0"/>
                  <a:t>Geometric meaning</a:t>
                </a:r>
              </a:p>
              <a:p>
                <a:pPr lvl="2"/>
                <a:r>
                  <a:rPr lang="en-US" altLang="ko-KR" dirty="0" smtClean="0"/>
                  <a:t>The </a:t>
                </a:r>
                <a:r>
                  <a:rPr lang="en-US" altLang="ko-KR" dirty="0"/>
                  <a:t>Lagrange multiplier uses the concept of gradient to describe this </a:t>
                </a:r>
                <a:r>
                  <a:rPr lang="en-US" altLang="ko-KR" dirty="0" smtClean="0"/>
                  <a:t>relationship</a:t>
                </a:r>
              </a:p>
              <a:p>
                <a:pPr lvl="2"/>
                <a:r>
                  <a:rPr lang="en-US" altLang="ko-KR" dirty="0"/>
                  <a:t>At the point where </a:t>
                </a:r>
                <a:r>
                  <a:rPr lang="en-US" altLang="ko-KR" i="1" dirty="0" smtClean="0"/>
                  <a:t>f(x)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and </a:t>
                </a:r>
                <a:r>
                  <a:rPr lang="en-US" altLang="ko-KR" i="1" dirty="0" smtClean="0"/>
                  <a:t>g(x)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meet, the gradients of the two functions are constant multiples of each </a:t>
                </a:r>
                <a:r>
                  <a:rPr lang="en-US" altLang="ko-KR" dirty="0" smtClean="0"/>
                  <a:t>other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𝜆𝛻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𝑔</m:t>
                    </m:r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3573016"/>
            <a:ext cx="2808312" cy="221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5884269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</a:t>
            </a:r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</a:t>
            </a:r>
            <a:r>
              <a:rPr lang="en-US" altLang="ko-KR" sz="1000" dirty="0" smtClean="0">
                <a:hlinkClick r:id="rId5"/>
              </a:rPr>
              <a:t>arkainoh.blogspot.com/2017/10/lagrange.multiplier.method.html</a:t>
            </a:r>
            <a:r>
              <a:rPr lang="en-US" altLang="ko-KR" sz="1000" dirty="0" smtClean="0"/>
              <a:t> &gt;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721938" y="3598384"/>
            <a:ext cx="1750800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ysClr val="windowText" lastClr="000000"/>
                </a:solidFill>
              </a:rPr>
              <a:t>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(x)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cost function</a:t>
            </a:r>
          </a:p>
          <a:p>
            <a:r>
              <a:rPr lang="en-US" altLang="ko-KR" sz="1600" i="1" dirty="0">
                <a:solidFill>
                  <a:sysClr val="windowText" lastClr="000000"/>
                </a:solidFill>
              </a:rPr>
              <a:t>g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(x)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constraint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From </a:t>
                </a:r>
                <a:r>
                  <a:rPr lang="en-US" altLang="ko-KR" sz="2000" dirty="0"/>
                  <a:t>https://m.blog.naver.com/dydrogud22/220249087798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:3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−4=0</m:t>
                    </m:r>
                  </m:oMath>
                </a14:m>
                <a:endParaRPr lang="en-US" altLang="ko-KR" b="0" dirty="0" smtClean="0"/>
              </a:p>
              <a:p>
                <a:pPr lvl="2"/>
                <a:endParaRPr lang="en-US" altLang="ko-KR" i="1" dirty="0" smtClean="0">
                  <a:latin typeface="Cambria Math"/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en-US" altLang="ko-K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=&lt;2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,2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&gt;,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ko-KR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=&lt;3,−1&gt;</m:t>
                    </m:r>
                  </m:oMath>
                </a14:m>
                <a:endParaRPr lang="en-US" altLang="ko-KR" b="0" dirty="0" smtClean="0"/>
              </a:p>
              <a:p>
                <a:pPr lvl="2"/>
                <a:endParaRPr lang="en-US" altLang="ko-KR" dirty="0" smtClean="0">
                  <a:ea typeface="Cambria Math"/>
                </a:endParaRPr>
              </a:p>
              <a:p>
                <a:pPr lvl="2"/>
                <a:r>
                  <a:rPr lang="en-US" altLang="ko-KR" dirty="0" smtClean="0">
                    <a:ea typeface="Cambria Math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ko-K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𝜆𝛻</m:t>
                    </m:r>
                    <m:r>
                      <a:rPr lang="en-US" altLang="ko-KR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&lt;2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,2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&gt;=</m:t>
                    </m:r>
                    <m:r>
                      <a:rPr lang="en-US" altLang="ko-KR" i="1">
                        <a:latin typeface="Cambria Math"/>
                      </a:rPr>
                      <m:t>𝜆</m:t>
                    </m:r>
                    <m:r>
                      <a:rPr lang="en-US" altLang="ko-KR" b="0" i="1" smtClean="0">
                        <a:latin typeface="Cambria Math"/>
                      </a:rPr>
                      <m:t>&lt;3,−1&gt;</m:t>
                    </m:r>
                  </m:oMath>
                </a14:m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=3</m:t>
                    </m:r>
                    <m:r>
                      <a:rPr lang="en-US" altLang="ko-KR" i="1">
                        <a:latin typeface="Cambria Math"/>
                      </a:rPr>
                      <m:t>𝜆</m:t>
                    </m:r>
                    <m:r>
                      <a:rPr lang="en-US" altLang="ko-KR" b="0" i="1" smtClean="0">
                        <a:latin typeface="Cambria Math"/>
                      </a:rPr>
                      <m:t>, 2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r>
                      <a:rPr lang="en-US" altLang="ko-KR" i="1"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dirty="0" smtClean="0"/>
                  <a:t>        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①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ko-KR" dirty="0" smtClean="0"/>
                  <a:t>Insert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① </a:t>
                </a:r>
                <a:r>
                  <a:rPr lang="en-US" altLang="ko-KR" dirty="0" smtClean="0"/>
                  <a:t>into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10</m:t>
                    </m:r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=−4</m:t>
                    </m:r>
                  </m:oMath>
                </a14:m>
                <a:endParaRPr lang="en-US" altLang="ko-KR" b="0" dirty="0" smtClean="0"/>
              </a:p>
              <a:p>
                <a:pPr lvl="2"/>
                <a:r>
                  <a:rPr lang="en-US" altLang="ko-KR" dirty="0" smtClean="0"/>
                  <a:t>point 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3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122229</TotalTime>
  <Words>232</Words>
  <Application>Microsoft Office PowerPoint</Application>
  <PresentationFormat>화면 슬라이드 쇼(4:3)</PresentationFormat>
  <Paragraphs>44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pres</vt:lpstr>
      <vt:lpstr>Lagrange Multiplier</vt:lpstr>
      <vt:lpstr>Lagrange Multiplier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9284</cp:revision>
  <cp:lastPrinted>2018-08-16T16:32:18Z</cp:lastPrinted>
  <dcterms:created xsi:type="dcterms:W3CDTF">2010-07-29T14:05:23Z</dcterms:created>
  <dcterms:modified xsi:type="dcterms:W3CDTF">2019-12-25T23:49:46Z</dcterms:modified>
</cp:coreProperties>
</file>