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684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문제점</a:t>
            </a:r>
            <a:r>
              <a:rPr kumimoji="0" lang="en-US" altLang="ko-KR" b="0" kern="0" baseline="0" dirty="0" smtClean="0">
                <a:sym typeface="굴림" pitchFamily="50" charset="-127"/>
              </a:rPr>
              <a:t>: </a:t>
            </a:r>
            <a:r>
              <a:rPr kumimoji="0" lang="ko-KR" altLang="en-US" b="0" kern="0" baseline="0" dirty="0" smtClean="0">
                <a:sym typeface="굴림" pitchFamily="50" charset="-127"/>
              </a:rPr>
              <a:t>파이어폭스에서 재생이 안되는 것이었음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smtClean="0">
                <a:sym typeface="Wingdings" panose="05000000000000000000" pitchFamily="2" charset="2"/>
              </a:rPr>
              <a:t>   Chromium browser </a:t>
            </a:r>
            <a:r>
              <a:rPr kumimoji="0" lang="ko-KR" altLang="en-US" b="0" kern="0" baseline="0" dirty="0" smtClean="0">
                <a:sym typeface="Wingdings" panose="05000000000000000000" pitchFamily="2" charset="2"/>
              </a:rPr>
              <a:t>사용시 재생 됨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다른 문제점</a:t>
            </a:r>
            <a:r>
              <a:rPr kumimoji="0" lang="en-US" altLang="ko-KR" b="0" kern="0" baseline="0" smtClean="0">
                <a:sym typeface="굴림" pitchFamily="50" charset="-127"/>
              </a:rPr>
              <a:t>: DASH </a:t>
            </a:r>
            <a:r>
              <a:rPr kumimoji="0" lang="ko-KR" altLang="en-US" b="0" kern="0" baseline="0" smtClean="0">
                <a:sym typeface="굴림" pitchFamily="50" charset="-127"/>
              </a:rPr>
              <a:t>클라이언트로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라즈베리</a:t>
            </a:r>
            <a:r>
              <a:rPr kumimoji="0" lang="ko-KR" altLang="en-US" b="0" kern="0" baseline="0" dirty="0" smtClean="0">
                <a:sym typeface="굴림" pitchFamily="50" charset="-127"/>
              </a:rPr>
              <a:t> 파이를 사용하려 했지만 성능상 문제로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라즈베리</a:t>
            </a:r>
            <a:r>
              <a:rPr kumimoji="0" lang="ko-KR" altLang="en-US" b="0" kern="0" baseline="0" dirty="0" smtClean="0">
                <a:sym typeface="굴림" pitchFamily="50" charset="-127"/>
              </a:rPr>
              <a:t> 파이는 사용 불가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08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DASH Client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564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Not working at Firefox web browser (possible at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Chromium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Another problem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Because of Raspberry performance, it can not be used as the DASH client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93211"/>
            <a:ext cx="4248472" cy="29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77075</TotalTime>
  <Words>60</Words>
  <Application>Microsoft Office PowerPoint</Application>
  <PresentationFormat>화면 슬라이드 쇼(4:3)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Arial</vt:lpstr>
      <vt:lpstr>Tahoma</vt:lpstr>
      <vt:lpstr>Wingdings</vt:lpstr>
      <vt:lpstr>pres</vt:lpstr>
      <vt:lpstr>DASH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4700</cp:revision>
  <cp:lastPrinted>2018-08-16T16:32:18Z</cp:lastPrinted>
  <dcterms:created xsi:type="dcterms:W3CDTF">2010-07-29T14:05:23Z</dcterms:created>
  <dcterms:modified xsi:type="dcterms:W3CDTF">2018-10-29T13:33:10Z</dcterms:modified>
</cp:coreProperties>
</file>