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710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 varScale="1">
        <p:scale>
          <a:sx n="73" d="100"/>
          <a:sy n="73" d="100"/>
        </p:scale>
        <p:origin x="17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397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Progress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Research</a:t>
                </a:r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Linux </a:t>
                </a:r>
                <a:r>
                  <a:rPr lang="ko-KR" altLang="en-US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상에서 예측 모델 테스트</a:t>
                </a: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(</a:t>
                </a:r>
                <a:r>
                  <a:rPr lang="ko-KR" altLang="en-US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진행 중</a:t>
                </a: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d>
                    <m:r>
                      <a:rPr lang="en-US" altLang="ko-KR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en-US" altLang="ko-KR" b="1" dirty="0"/>
              </a:p>
              <a:p>
                <a:pPr marL="457200" lvl="1" indent="0">
                  <a:buNone/>
                </a:pPr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Project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ko-KR" altLang="en-US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한화</a:t>
                </a: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:</a:t>
                </a:r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	</a:t>
                </a: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GUI – NS3 </a:t>
                </a:r>
                <a:r>
                  <a:rPr lang="ko-KR" altLang="en-US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연동</a:t>
                </a:r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SDN:	</a:t>
                </a:r>
                <a:r>
                  <a:rPr lang="ko-KR" altLang="en-US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과제 </a:t>
                </a:r>
                <a:r>
                  <a:rPr lang="ko-KR" altLang="en-US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중간점검 자료 같이 준비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16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79491</TotalTime>
  <Words>17</Words>
  <Application>Microsoft Office PowerPoint</Application>
  <PresentationFormat>화면 슬라이드 쇼(4:3)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4906</cp:revision>
  <cp:lastPrinted>2018-08-16T16:32:18Z</cp:lastPrinted>
  <dcterms:created xsi:type="dcterms:W3CDTF">2010-07-29T14:05:23Z</dcterms:created>
  <dcterms:modified xsi:type="dcterms:W3CDTF">2018-11-27T15:02:36Z</dcterms:modified>
</cp:coreProperties>
</file>