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4"/>
  </p:notesMasterIdLst>
  <p:handoutMasterIdLst>
    <p:handoutMasterId r:id="rId5"/>
  </p:handoutMasterIdLst>
  <p:sldIdLst>
    <p:sldId id="591" r:id="rId2"/>
    <p:sldId id="592" r:id="rId3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593" autoAdjust="0"/>
  </p:normalViewPr>
  <p:slideViewPr>
    <p:cSldViewPr>
      <p:cViewPr varScale="1">
        <p:scale>
          <a:sx n="76" d="100"/>
          <a:sy n="76" d="100"/>
        </p:scale>
        <p:origin x="162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646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110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Apply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𝑠𝑒𝑔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𝑏𝑤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𝑢𝑛𝑖𝑡</m:t>
                        </m:r>
                      </m:sub>
                    </m:sSub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to previous algorithms </a:t>
                </a:r>
                <a:r>
                  <a:rPr lang="en-US" altLang="ko-KR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(for congestion)</a:t>
                </a:r>
              </a:p>
              <a:p>
                <a:pPr lvl="1"/>
                <a:r>
                  <a:rPr lang="en-US" altLang="ko-KR" dirty="0">
                    <a:solidFill>
                      <a:srgbClr val="FFC000"/>
                    </a:solidFill>
                  </a:rPr>
                  <a:t>Q 1) margin function?</a:t>
                </a:r>
              </a:p>
              <a:p>
                <a:pPr lvl="1"/>
                <a:r>
                  <a:rPr lang="en-US" altLang="ko-KR" dirty="0"/>
                  <a:t>Fractional Knapsack</a:t>
                </a:r>
              </a:p>
              <a:p>
                <a:pPr lvl="1"/>
                <a:r>
                  <a:rPr lang="en-US" altLang="ko-KR" dirty="0"/>
                  <a:t>Full Search(L = 2)</a:t>
                </a:r>
              </a:p>
              <a:p>
                <a:pPr lvl="2"/>
                <a:r>
                  <a:rPr lang="en-US" altLang="ko-KR" dirty="0"/>
                  <a:t>Although # of APs is 2, it takes lots of time if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size of L is over 2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Sum of PSNR was not improved (Full Search)</a:t>
                </a:r>
              </a:p>
              <a:p>
                <a:pPr lvl="1"/>
                <a:r>
                  <a:rPr lang="en-US" altLang="ko-KR" dirty="0"/>
                  <a:t>Because of size of L is 2</a:t>
                </a:r>
              </a:p>
              <a:p>
                <a:pPr lvl="1"/>
                <a:r>
                  <a:rPr lang="en-US" altLang="ko-KR" dirty="0"/>
                  <a:t>Result is same as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single path</a:t>
                </a:r>
                <a:r>
                  <a:rPr lang="en-US" altLang="ko-KR" dirty="0"/>
                  <a:t> Full Search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 err="1"/>
                  <a:t>Hwanwook</a:t>
                </a:r>
                <a:r>
                  <a:rPr lang="en-US" altLang="ko-KR" dirty="0"/>
                  <a:t> Lee’s algorithm</a:t>
                </a:r>
              </a:p>
              <a:p>
                <a:pPr lvl="1"/>
                <a:r>
                  <a:rPr lang="en-US" altLang="ko-KR" dirty="0"/>
                  <a:t>(Previous) Greedy AP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adjust bitrate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Misunderstand, Correcting…</a:t>
                </a:r>
              </a:p>
              <a:p>
                <a:pPr lvl="1"/>
                <a:r>
                  <a:rPr lang="en-US" altLang="ko-KR" dirty="0">
                    <a:solidFill>
                      <a:srgbClr val="FFC000"/>
                    </a:solidFill>
                  </a:rPr>
                  <a:t>Q 2) Multipath?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7647" r="-519" b="-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73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Feedback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C(x) function</a:t>
            </a:r>
            <a:r>
              <a:rPr lang="ko-KR" altLang="en-US" dirty="0"/>
              <a:t>이 </a:t>
            </a:r>
            <a:r>
              <a:rPr lang="en-US" altLang="ko-KR" dirty="0"/>
              <a:t>threshold </a:t>
            </a:r>
            <a:r>
              <a:rPr lang="ko-KR" altLang="en-US" dirty="0"/>
              <a:t>근처에 있어야함</a:t>
            </a:r>
            <a:endParaRPr lang="en-US" altLang="ko-KR" dirty="0"/>
          </a:p>
          <a:p>
            <a:r>
              <a:rPr lang="en-US" altLang="ko-KR" dirty="0"/>
              <a:t>MNTP </a:t>
            </a:r>
            <a:r>
              <a:rPr lang="ko-KR" altLang="en-US" dirty="0"/>
              <a:t>논문 참고</a:t>
            </a:r>
            <a:r>
              <a:rPr lang="en-US" altLang="ko-KR" dirty="0"/>
              <a:t>, </a:t>
            </a:r>
            <a:r>
              <a:rPr lang="ko-KR" altLang="en-US" dirty="0"/>
              <a:t>무슨 </a:t>
            </a:r>
            <a:r>
              <a:rPr lang="ko-KR" altLang="en-US"/>
              <a:t>문제점 있음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520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110</Words>
  <Application>Microsoft Office PowerPoint</Application>
  <PresentationFormat>화면 슬라이드 쇼(4:3)</PresentationFormat>
  <Paragraphs>21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Arial</vt:lpstr>
      <vt:lpstr>Cambria Math</vt:lpstr>
      <vt:lpstr>Wingdings</vt:lpstr>
      <vt:lpstr>pres</vt:lpstr>
      <vt:lpstr>Work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Congestion-aware HTTP adaptive streaming over SDN-enabled Wi-Fi network  Hyunmin Noh, Hwanwook Lee, Yunmin Go, and Hwangjun Song - Jae Jun Ha -</dc:title>
  <dc:creator>하재준 Jae Jun Ha</dc:creator>
  <cp:lastModifiedBy>하재준 Jae Jun Ha</cp:lastModifiedBy>
  <cp:revision>99</cp:revision>
  <dcterms:created xsi:type="dcterms:W3CDTF">2019-11-28T16:07:44Z</dcterms:created>
  <dcterms:modified xsi:type="dcterms:W3CDTF">2019-11-30T10:54:10Z</dcterms:modified>
</cp:coreProperties>
</file>