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247" r:id="rId2"/>
    <p:sldId id="1248" r:id="rId3"/>
    <p:sldId id="125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2045" autoAdjust="0"/>
  </p:normalViewPr>
  <p:slideViewPr>
    <p:cSldViewPr>
      <p:cViewPr varScale="1">
        <p:scale>
          <a:sx n="78" d="100"/>
          <a:sy n="78" d="100"/>
        </p:scale>
        <p:origin x="174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BFF22-D990-4F51-B947-CAF4A8D16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600" dirty="0"/>
                  <a:t>Random RSSI ~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(−70,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Bandwidth model</a:t>
                </a:r>
              </a:p>
              <a:p>
                <a:pPr lvl="1"/>
                <a:r>
                  <a:rPr lang="en-US" altLang="ko-KR" sz="1400" dirty="0"/>
                  <a:t>A. Y. Ding et al., “Vision: Augmenting </a:t>
                </a:r>
                <a:r>
                  <a:rPr lang="en-US" altLang="ko-KR" sz="1400" dirty="0" err="1"/>
                  <a:t>WiFi</a:t>
                </a:r>
                <a:r>
                  <a:rPr lang="en-US" altLang="ko-KR" sz="1400" dirty="0"/>
                  <a:t> offloading with an opensource collaborative platform,” in Proc. MCS, 2015, pp. 44–48.</a:t>
                </a:r>
              </a:p>
              <a:p>
                <a:r>
                  <a:rPr lang="en-US" altLang="ko-KR" sz="1600" dirty="0"/>
                  <a:t>Video</a:t>
                </a:r>
              </a:p>
              <a:p>
                <a:pPr lvl="1"/>
                <a:r>
                  <a:rPr lang="en-US" altLang="ko-KR" sz="1200" dirty="0"/>
                  <a:t>Tears of steel:		UE1, UE2</a:t>
                </a:r>
              </a:p>
              <a:p>
                <a:pPr lvl="1"/>
                <a:r>
                  <a:rPr lang="en-US" altLang="ko-KR" sz="1200" dirty="0"/>
                  <a:t>Big buck bunny:		UE3, UE5</a:t>
                </a:r>
              </a:p>
              <a:p>
                <a:pPr lvl="1"/>
                <a:r>
                  <a:rPr lang="en-US" altLang="ko-KR" sz="1200" dirty="0"/>
                  <a:t>Elephants dream:	UE4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BFF22-D990-4F51-B947-CAF4A8D16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CADD1-39CF-403F-8F0D-3931DFC4B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722"/>
            <a:ext cx="9144000" cy="368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56625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56515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568325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60636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623728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62627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-72dB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6052642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56832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566120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564964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39.46</a:t>
            </a:r>
          </a:p>
          <a:p>
            <a:pPr lvl="1"/>
            <a:r>
              <a:rPr lang="en-US" altLang="ko-KR" sz="1600" dirty="0"/>
              <a:t>AP1:	UE1 (900kbps), UE2 (900kbps), UE5 (900kbps), UE4 (900kbps),</a:t>
            </a:r>
          </a:p>
          <a:p>
            <a:pPr lvl="1"/>
            <a:r>
              <a:rPr lang="en-US" altLang="ko-KR" sz="1600" dirty="0"/>
              <a:t>AP2:	UE3 (4000kbps)</a:t>
            </a:r>
          </a:p>
          <a:p>
            <a:r>
              <a:rPr lang="en-US" altLang="ko-KR" sz="2000" dirty="0"/>
              <a:t>Multi:		40.30</a:t>
            </a:r>
          </a:p>
          <a:p>
            <a:pPr lvl="1"/>
            <a:r>
              <a:rPr lang="en-US" altLang="ko-KR" sz="1600" dirty="0"/>
              <a:t>UE1:	(1200kbps, 	AP1: 0%, 		AP2: 100%)</a:t>
            </a:r>
          </a:p>
          <a:p>
            <a:pPr lvl="1"/>
            <a:r>
              <a:rPr lang="en-US" altLang="ko-KR" sz="1600" dirty="0"/>
              <a:t>UE2:	(1500kbps, 	AP1: 99.6%, 	AP2: 0.4%)</a:t>
            </a:r>
          </a:p>
          <a:p>
            <a:pPr lvl="1"/>
            <a:r>
              <a:rPr lang="en-US" altLang="ko-KR" sz="1600" dirty="0"/>
              <a:t>UE3:	(1500kbps, 	AP1: 0.3%, 	AP2: 99.7%)</a:t>
            </a:r>
          </a:p>
          <a:p>
            <a:pPr lvl="1"/>
            <a:r>
              <a:rPr lang="en-US" altLang="ko-KR" sz="1600" dirty="0"/>
              <a:t>UE4:	(1500kbps, 	AP1: 91.4%, 	AP2: 8.6%)</a:t>
            </a:r>
          </a:p>
          <a:p>
            <a:pPr lvl="1"/>
            <a:r>
              <a:rPr lang="en-US" altLang="ko-KR" sz="1600" dirty="0"/>
              <a:t>UE5:	(1500kbps, 	AP1: 70.4%, 	AP2: 29.6%)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7430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633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9501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75434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4905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74554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-72dB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6441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9501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7296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6141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79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39.46</a:t>
            </a:r>
          </a:p>
          <a:p>
            <a:pPr lvl="1"/>
            <a:r>
              <a:rPr lang="en-US" altLang="ko-KR" sz="1600" dirty="0"/>
              <a:t>AP1:	UE1 (900kbps), UE2 (900kbps), UE5 (900kbps), UE4 (900kbps),</a:t>
            </a:r>
          </a:p>
          <a:p>
            <a:pPr lvl="1"/>
            <a:r>
              <a:rPr lang="en-US" altLang="ko-KR" sz="1600" dirty="0"/>
              <a:t>AP2:	UE3 (4000kbps)</a:t>
            </a:r>
          </a:p>
          <a:p>
            <a:r>
              <a:rPr lang="en-US" altLang="ko-KR" sz="2000" dirty="0"/>
              <a:t>Multi:		40.30</a:t>
            </a:r>
          </a:p>
          <a:p>
            <a:pPr lvl="1"/>
            <a:r>
              <a:rPr lang="en-US" altLang="ko-KR" sz="1600" dirty="0"/>
              <a:t>UE1:	(1200kbps, 	AP1: 0%, 		AP2: 100%)</a:t>
            </a:r>
          </a:p>
          <a:p>
            <a:pPr lvl="1"/>
            <a:r>
              <a:rPr lang="en-US" altLang="ko-KR" sz="1600" dirty="0"/>
              <a:t>UE2:	(1500kbps, 	AP1: 99.6%, 	AP2: 0.4%)</a:t>
            </a:r>
          </a:p>
          <a:p>
            <a:pPr lvl="1"/>
            <a:r>
              <a:rPr lang="en-US" altLang="ko-KR" sz="1600" dirty="0"/>
              <a:t>UE3:	(1500kbps, 	AP1: 0.3%, 	AP2: 99.7%)</a:t>
            </a:r>
          </a:p>
          <a:p>
            <a:pPr lvl="1"/>
            <a:r>
              <a:rPr lang="en-US" altLang="ko-KR" sz="1600" dirty="0"/>
              <a:t>UE4:	(1500kbps, 	AP1: 91.4%, 	AP2: 8.6%)</a:t>
            </a:r>
          </a:p>
          <a:p>
            <a:pPr lvl="1"/>
            <a:r>
              <a:rPr lang="en-US" altLang="ko-KR" sz="1600" dirty="0"/>
              <a:t>UE5:	(1500kbps, 	AP1: 70.4%, 	AP2: 29.6%)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7430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633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9501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75434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4905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74554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-72dB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6441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9501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7296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-75dB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6141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C851CB9-9F55-47B9-B1B3-401AFC94E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957023"/>
              </p:ext>
            </p:extLst>
          </p:nvPr>
        </p:nvGraphicFramePr>
        <p:xfrm>
          <a:off x="2032636" y="2243013"/>
          <a:ext cx="4987638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315352454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5224937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55090973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66472032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5756676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96726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#1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#2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#3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#4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#5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Single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39.46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39.11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41.08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40.21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40.55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0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8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12100</TotalTime>
  <Words>387</Words>
  <Application>Microsoft Office PowerPoint</Application>
  <PresentationFormat>화면 슬라이드 쇼(4:3)</PresentationFormat>
  <Paragraphs>96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Situation</vt:lpstr>
      <vt:lpstr>Situation</vt:lpstr>
      <vt:lpstr>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533</cp:revision>
  <dcterms:created xsi:type="dcterms:W3CDTF">2020-01-02T02:20:46Z</dcterms:created>
  <dcterms:modified xsi:type="dcterms:W3CDTF">2020-02-19T02:18:51Z</dcterms:modified>
</cp:coreProperties>
</file>