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332" r:id="rId2"/>
    <p:sldId id="335" r:id="rId3"/>
    <p:sldId id="337" r:id="rId4"/>
  </p:sldIdLst>
  <p:sldSz cx="12192000" cy="6858000"/>
  <p:notesSz cx="6797675" cy="9928225"/>
  <p:embeddedFontLst>
    <p:embeddedFont>
      <p:font typeface="나눔바른고딕" panose="020B0600000101010101" charset="-127"/>
      <p:regular r:id="rId6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C00C9-DF9C-489D-B293-D6CEADDE4B86}">
          <p14:sldIdLst/>
        </p14:section>
        <p14:section name="제목 없는 구역" id="{3FE2E41B-4986-46B8-B1A6-D11F9BEA6AF1}">
          <p14:sldIdLst>
            <p14:sldId id="332"/>
            <p14:sldId id="335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1F4E79"/>
    <a:srgbClr val="548235"/>
    <a:srgbClr val="FA6500"/>
    <a:srgbClr val="7030A0"/>
    <a:srgbClr val="FFFFFF"/>
    <a:srgbClr val="D0ECEF"/>
    <a:srgbClr val="222A35"/>
    <a:srgbClr val="A59C91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729" autoAdjust="0"/>
  </p:normalViewPr>
  <p:slideViewPr>
    <p:cSldViewPr snapToGrid="0">
      <p:cViewPr varScale="1">
        <p:scale>
          <a:sx n="100" d="100"/>
          <a:sy n="100" d="100"/>
        </p:scale>
        <p:origin x="26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5201-455A-4498-98B2-0D9811AEAC04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7202-C549-4581-A995-37939A60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 수정하기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기석이형</a:t>
            </a:r>
            <a:r>
              <a:rPr lang="ko-KR" altLang="en-US" dirty="0" smtClean="0"/>
              <a:t> 그림 참조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모듈 이름 정하기</a:t>
            </a:r>
            <a:endParaRPr lang="en-US" altLang="ko-KR" dirty="0" smtClean="0"/>
          </a:p>
          <a:p>
            <a:r>
              <a:rPr lang="en-US" altLang="ko-KR" dirty="0" smtClean="0"/>
              <a:t>---</a:t>
            </a:r>
            <a:endParaRPr lang="en-US" altLang="ko-KR" dirty="0" smtClean="0"/>
          </a:p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Hostapd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언급</a:t>
            </a:r>
            <a:endParaRPr lang="en-US" altLang="ko-KR" baseline="0" dirty="0" smtClean="0"/>
          </a:p>
          <a:p>
            <a:r>
              <a:rPr lang="en-US" altLang="ko-KR" baseline="0" dirty="0" smtClean="0"/>
              <a:t>DASH</a:t>
            </a:r>
            <a:r>
              <a:rPr lang="ko-KR" altLang="en-US" baseline="0" dirty="0" smtClean="0"/>
              <a:t>라는 느낌이 없음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개발 내용에서 </a:t>
            </a:r>
            <a:r>
              <a:rPr lang="en-US" altLang="ko-KR" baseline="0" dirty="0" smtClean="0"/>
              <a:t>SDN </a:t>
            </a:r>
            <a:r>
              <a:rPr lang="ko-KR" altLang="en-US" baseline="0" dirty="0" smtClean="0"/>
              <a:t>이 없음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SDN</a:t>
            </a:r>
            <a:r>
              <a:rPr lang="ko-KR" altLang="en-US" baseline="0" dirty="0" smtClean="0"/>
              <a:t>이 어떤 역할을 하는지</a:t>
            </a:r>
            <a:endParaRPr lang="en-US" altLang="ko-KR" baseline="0" dirty="0" smtClean="0"/>
          </a:p>
          <a:p>
            <a:r>
              <a:rPr lang="en-US" altLang="ko-KR" baseline="0" dirty="0" smtClean="0"/>
              <a:t>PROXY </a:t>
            </a:r>
            <a:r>
              <a:rPr lang="ko-KR" altLang="en-US" baseline="0" dirty="0" err="1" smtClean="0"/>
              <a:t>서버랑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DASH </a:t>
            </a:r>
            <a:r>
              <a:rPr lang="ko-KR" altLang="en-US" baseline="0" dirty="0" smtClean="0"/>
              <a:t>클라이언트에 </a:t>
            </a:r>
            <a:r>
              <a:rPr lang="ko-KR" altLang="en-US" baseline="0" dirty="0" err="1" smtClean="0"/>
              <a:t>ㅔ</a:t>
            </a:r>
            <a:r>
              <a:rPr lang="en-US" altLang="ko-KR" baseline="0" dirty="0" smtClean="0"/>
              <a:t>SDN </a:t>
            </a:r>
            <a:r>
              <a:rPr lang="ko-KR" altLang="en-US" baseline="0" dirty="0" smtClean="0"/>
              <a:t>관련된 내용 추가</a:t>
            </a:r>
            <a:endParaRPr lang="en-US" altLang="ko-KR" baseline="0" dirty="0" smtClean="0"/>
          </a:p>
          <a:p>
            <a:r>
              <a:rPr lang="en-US" altLang="ko-KR" baseline="0" dirty="0" smtClean="0"/>
              <a:t>AP agent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Proxy </a:t>
            </a:r>
            <a:r>
              <a:rPr lang="ko-KR" altLang="en-US" baseline="0" dirty="0" smtClean="0"/>
              <a:t>기능 적기</a:t>
            </a:r>
            <a:endParaRPr lang="en-US" altLang="ko-KR" baseline="0" dirty="0" smtClean="0"/>
          </a:p>
          <a:p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자체 구조 그리기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SDN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어떻게 더 개발 하겠다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전체적인 관점</a:t>
            </a:r>
            <a:endParaRPr lang="en-US" altLang="ko-KR" baseline="0" dirty="0" smtClean="0"/>
          </a:p>
          <a:p>
            <a:r>
              <a:rPr lang="ko-KR" altLang="en-US" baseline="0" dirty="0" smtClean="0"/>
              <a:t>대역폭 제한</a:t>
            </a:r>
            <a:endParaRPr lang="en-US" altLang="ko-KR" baseline="0" dirty="0" smtClean="0"/>
          </a:p>
          <a:p>
            <a:r>
              <a:rPr lang="en-US" altLang="ko-KR" baseline="0" dirty="0" smtClean="0"/>
              <a:t>RSSI</a:t>
            </a:r>
            <a:r>
              <a:rPr lang="ko-KR" altLang="en-US" baseline="0" dirty="0" smtClean="0"/>
              <a:t>를 어떻게 전송 할 것인지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0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3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3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하재준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24000" y="114102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2516" y="301373"/>
            <a:ext cx="11535683" cy="0"/>
          </a:xfrm>
          <a:prstGeom prst="line">
            <a:avLst/>
          </a:prstGeom>
          <a:ln>
            <a:solidFill>
              <a:srgbClr val="606F8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391" y="6515100"/>
            <a:ext cx="9297484" cy="42243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751" y="6240971"/>
            <a:ext cx="2221937" cy="5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022452" y="2161806"/>
            <a:ext cx="1810777" cy="66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2022452" y="2885634"/>
            <a:ext cx="1810777" cy="313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26967" y="5980364"/>
            <a:ext cx="2690535" cy="812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23163" y="6444744"/>
            <a:ext cx="906118" cy="30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492124" y="5170211"/>
            <a:ext cx="2743576" cy="27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9970" y="2718600"/>
            <a:ext cx="2085730" cy="119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45653" y="1025346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Goal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3600" y="1386052"/>
            <a:ext cx="533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무선 네트워크 상에서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결합을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통한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스트리밍 최적화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2568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Architecture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42975"/>
            <a:ext cx="586649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438900" y="352425"/>
            <a:ext cx="1" cy="621030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연구원 개발 내용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 flipV="1">
            <a:off x="6725557" y="901787"/>
            <a:ext cx="523784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739408" y="2860714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Agent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300206" y="3252859"/>
            <a:ext cx="4348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역할을 수행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Client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스트리밍을 요청할 경우 도중 패킷을 가로채서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재조정에 활용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초마다 주기적으로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조절을 위한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RSSI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송신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39408" y="1020858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Application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9478" y="1423142"/>
            <a:ext cx="4435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Client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 Server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부터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Streaming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조절에 필요한 정보들 수집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(RSSI, Throughput)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과도한 부하가 걸릴 경우 클라이언트에게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Handover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지시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ono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07" y="3238174"/>
            <a:ext cx="1097381" cy="7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953843" y="2143956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SDN Application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224800" y="2911639"/>
            <a:ext cx="14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SDN Controller</a:t>
            </a:r>
            <a:endParaRPr lang="ko-KR" altLang="en-US" sz="1400" dirty="0"/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29" y="6053049"/>
            <a:ext cx="480956" cy="383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765225" y="6097994"/>
            <a:ext cx="349939" cy="114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366" y="2890001"/>
            <a:ext cx="689004" cy="86475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739408" y="4995222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Client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0206" y="5368317"/>
            <a:ext cx="4348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초마다 주기적으로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조절을 위한 정보들 송신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(RSSI, Throughput)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Application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 over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구름 4"/>
          <p:cNvSpPr/>
          <p:nvPr/>
        </p:nvSpPr>
        <p:spPr>
          <a:xfrm>
            <a:off x="1706781" y="4511695"/>
            <a:ext cx="2397076" cy="1242201"/>
          </a:xfrm>
          <a:prstGeom prst="cloud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227283">
            <a:off x="3287853" y="5957932"/>
            <a:ext cx="349939" cy="114679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372717" flipH="1">
            <a:off x="2154564" y="5947133"/>
            <a:ext cx="349939" cy="114679"/>
          </a:xfrm>
          <a:prstGeom prst="rect">
            <a:avLst/>
          </a:prstGeom>
        </p:spPr>
      </p:pic>
      <p:sp>
        <p:nvSpPr>
          <p:cNvPr id="28" name="위쪽 화살표 27"/>
          <p:cNvSpPr/>
          <p:nvPr/>
        </p:nvSpPr>
        <p:spPr>
          <a:xfrm>
            <a:off x="2551438" y="4153731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위쪽 화살표 76"/>
          <p:cNvSpPr/>
          <p:nvPr/>
        </p:nvSpPr>
        <p:spPr>
          <a:xfrm flipV="1">
            <a:off x="3074429" y="4172608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456204" y="4297009"/>
            <a:ext cx="2835527" cy="11953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068351" y="4730678"/>
            <a:ext cx="543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OVS</a:t>
            </a:r>
            <a:endParaRPr lang="ko-KR" altLang="en-US" b="1" dirty="0"/>
          </a:p>
        </p:txBody>
      </p:sp>
      <p:pic>
        <p:nvPicPr>
          <p:cNvPr id="94" name="Picture 4" descr="Raspberry P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93" y="4076649"/>
            <a:ext cx="577350" cy="54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8984" y="5266137"/>
            <a:ext cx="444826" cy="44131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276" y="6408994"/>
            <a:ext cx="480956" cy="3836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74" y="6139514"/>
            <a:ext cx="480956" cy="3836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5654" y="4676769"/>
            <a:ext cx="444826" cy="44131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1492" y="4723221"/>
            <a:ext cx="444826" cy="4413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5768" y="4652436"/>
            <a:ext cx="1365968" cy="465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889492" y="2743448"/>
            <a:ext cx="1322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Media Server</a:t>
            </a:r>
            <a:endParaRPr lang="ko-KR" altLang="en-US" sz="14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4941155" y="3059319"/>
            <a:ext cx="1153106" cy="307777"/>
            <a:chOff x="4941155" y="3059319"/>
            <a:chExt cx="1153106" cy="307777"/>
          </a:xfrm>
        </p:grpSpPr>
        <p:sp>
          <p:nvSpPr>
            <p:cNvPr id="93" name="직사각형 92"/>
            <p:cNvSpPr/>
            <p:nvPr/>
          </p:nvSpPr>
          <p:spPr>
            <a:xfrm>
              <a:off x="4941155" y="3076625"/>
              <a:ext cx="1153106" cy="271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29281" y="305931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MPD</a:t>
              </a:r>
              <a:endParaRPr lang="ko-KR" altLang="en-US" sz="14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939316" y="3432571"/>
            <a:ext cx="1153106" cy="307777"/>
            <a:chOff x="4939316" y="3419871"/>
            <a:chExt cx="1153106" cy="307777"/>
          </a:xfrm>
        </p:grpSpPr>
        <p:sp>
          <p:nvSpPr>
            <p:cNvPr id="104" name="직사각형 103"/>
            <p:cNvSpPr/>
            <p:nvPr/>
          </p:nvSpPr>
          <p:spPr>
            <a:xfrm>
              <a:off x="4939316" y="3452678"/>
              <a:ext cx="1153106" cy="271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21187" y="3419871"/>
              <a:ext cx="1023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Segments</a:t>
              </a:r>
              <a:endParaRPr lang="ko-KR" altLang="en-US" sz="1400" b="1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899978" y="431500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AP Agent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4888978" y="4332483"/>
            <a:ext cx="1362452" cy="26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902037" y="4651741"/>
            <a:ext cx="1359278" cy="465650"/>
            <a:chOff x="4482937" y="4651741"/>
            <a:chExt cx="1359278" cy="465650"/>
          </a:xfrm>
        </p:grpSpPr>
        <p:pic>
          <p:nvPicPr>
            <p:cNvPr id="96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594" y="4726028"/>
              <a:ext cx="538752" cy="342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직사각형 106"/>
            <p:cNvSpPr/>
            <p:nvPr/>
          </p:nvSpPr>
          <p:spPr>
            <a:xfrm>
              <a:off x="4482937" y="4651741"/>
              <a:ext cx="1349393" cy="465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34594" y="4753146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Hostapd</a:t>
              </a:r>
              <a:endParaRPr lang="ko-KR" altLang="en-US" b="1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945695" y="2099506"/>
            <a:ext cx="1959555" cy="198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46870" y="5150499"/>
            <a:ext cx="1269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Proxy Server</a:t>
            </a:r>
            <a:endParaRPr lang="ko-KR" altLang="en-US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464" y="6120938"/>
            <a:ext cx="444826" cy="44131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8814" y="6380136"/>
            <a:ext cx="444826" cy="4413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53854" y="6014949"/>
            <a:ext cx="526500" cy="73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4654" y="6055272"/>
            <a:ext cx="444826" cy="44131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3753854" y="6458534"/>
            <a:ext cx="543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OVS</a:t>
            </a:r>
            <a:endParaRPr lang="ko-KR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402086" y="4169378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Open Flow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4323163" y="6014949"/>
            <a:ext cx="906118" cy="394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4297938" y="6013857"/>
            <a:ext cx="1002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Traffic</a:t>
            </a:r>
          </a:p>
          <a:p>
            <a:r>
              <a:rPr lang="en-US" altLang="ko-KR" sz="1100" b="1" dirty="0" smtClean="0"/>
              <a:t>Transmitter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4855224" y="4327303"/>
            <a:ext cx="22483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Traffic Transmitter</a:t>
            </a:r>
            <a:endParaRPr lang="ko-KR" altLang="en-US" sz="11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305869" y="6379812"/>
            <a:ext cx="1002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Handover</a:t>
            </a:r>
          </a:p>
          <a:p>
            <a:r>
              <a:rPr lang="en-US" altLang="ko-KR" sz="1100" b="1" dirty="0" smtClean="0"/>
              <a:t>Listener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5223742" y="6467636"/>
            <a:ext cx="123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DASH Client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64789" y="2405812"/>
            <a:ext cx="815862" cy="373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2040128" y="2391086"/>
            <a:ext cx="784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Traffic</a:t>
            </a:r>
          </a:p>
          <a:p>
            <a:r>
              <a:rPr lang="en-US" altLang="ko-KR" sz="1050" b="1" dirty="0" smtClean="0"/>
              <a:t>Collector</a:t>
            </a:r>
            <a:endParaRPr lang="ko-KR" altLang="en-US" sz="12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2913744" y="2405812"/>
            <a:ext cx="890910" cy="373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897511" y="2381238"/>
            <a:ext cx="841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Streaming</a:t>
            </a:r>
          </a:p>
          <a:p>
            <a:r>
              <a:rPr lang="en-US" altLang="ko-KR" sz="1050" b="1" dirty="0" smtClean="0"/>
              <a:t>Optimizer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462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022452" y="2161806"/>
            <a:ext cx="1810777" cy="66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2022452" y="2885634"/>
            <a:ext cx="1810777" cy="313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26967" y="5980364"/>
            <a:ext cx="2690535" cy="812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23163" y="6444744"/>
            <a:ext cx="906118" cy="30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492124" y="5170211"/>
            <a:ext cx="2743576" cy="27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9970" y="2718600"/>
            <a:ext cx="2085730" cy="119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45653" y="1025346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Goal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3600" y="1386052"/>
            <a:ext cx="533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무선 네트워크 상에서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결합을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통한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스트리밍 최적화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2568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Architecture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42975"/>
            <a:ext cx="586649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438900" y="352425"/>
            <a:ext cx="1" cy="621030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6725557" y="901787"/>
            <a:ext cx="523784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no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07" y="3238174"/>
            <a:ext cx="1097381" cy="7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953843" y="2143956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SDN Application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224800" y="2911639"/>
            <a:ext cx="14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SDN Controller</a:t>
            </a:r>
            <a:endParaRPr lang="ko-KR" altLang="en-US" sz="1400" dirty="0"/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29" y="6053049"/>
            <a:ext cx="480956" cy="383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765225" y="6097994"/>
            <a:ext cx="349939" cy="114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366" y="2890001"/>
            <a:ext cx="689004" cy="864755"/>
          </a:xfrm>
          <a:prstGeom prst="rect">
            <a:avLst/>
          </a:prstGeom>
        </p:spPr>
      </p:pic>
      <p:sp>
        <p:nvSpPr>
          <p:cNvPr id="5" name="구름 4"/>
          <p:cNvSpPr/>
          <p:nvPr/>
        </p:nvSpPr>
        <p:spPr>
          <a:xfrm>
            <a:off x="1706781" y="4511695"/>
            <a:ext cx="2397076" cy="1242201"/>
          </a:xfrm>
          <a:prstGeom prst="cloud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227283">
            <a:off x="3287853" y="5957932"/>
            <a:ext cx="349939" cy="114679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372717" flipH="1">
            <a:off x="2154564" y="5947133"/>
            <a:ext cx="349939" cy="114679"/>
          </a:xfrm>
          <a:prstGeom prst="rect">
            <a:avLst/>
          </a:prstGeom>
        </p:spPr>
      </p:pic>
      <p:sp>
        <p:nvSpPr>
          <p:cNvPr id="28" name="위쪽 화살표 27"/>
          <p:cNvSpPr/>
          <p:nvPr/>
        </p:nvSpPr>
        <p:spPr>
          <a:xfrm>
            <a:off x="2551438" y="4153731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위쪽 화살표 76"/>
          <p:cNvSpPr/>
          <p:nvPr/>
        </p:nvSpPr>
        <p:spPr>
          <a:xfrm flipV="1">
            <a:off x="3074429" y="4172608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456204" y="4297009"/>
            <a:ext cx="2835527" cy="11953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068351" y="4730678"/>
            <a:ext cx="543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OVS</a:t>
            </a:r>
            <a:endParaRPr lang="ko-KR" altLang="en-US" b="1" dirty="0"/>
          </a:p>
        </p:txBody>
      </p:sp>
      <p:pic>
        <p:nvPicPr>
          <p:cNvPr id="94" name="Picture 4" descr="Raspberry P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93" y="4076649"/>
            <a:ext cx="577350" cy="54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8984" y="5266137"/>
            <a:ext cx="444826" cy="44131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276" y="6408994"/>
            <a:ext cx="480956" cy="3836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74" y="6139514"/>
            <a:ext cx="480956" cy="3836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5654" y="4676769"/>
            <a:ext cx="444826" cy="44131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1492" y="4723221"/>
            <a:ext cx="444826" cy="4413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5768" y="4652436"/>
            <a:ext cx="1365968" cy="465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889492" y="2743448"/>
            <a:ext cx="1322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Media Server</a:t>
            </a:r>
            <a:endParaRPr lang="ko-KR" altLang="en-US" sz="14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4941155" y="3059319"/>
            <a:ext cx="1153106" cy="307777"/>
            <a:chOff x="4941155" y="3059319"/>
            <a:chExt cx="1153106" cy="307777"/>
          </a:xfrm>
        </p:grpSpPr>
        <p:sp>
          <p:nvSpPr>
            <p:cNvPr id="93" name="직사각형 92"/>
            <p:cNvSpPr/>
            <p:nvPr/>
          </p:nvSpPr>
          <p:spPr>
            <a:xfrm>
              <a:off x="4941155" y="3076625"/>
              <a:ext cx="1153106" cy="271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29281" y="305931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MPD</a:t>
              </a:r>
              <a:endParaRPr lang="ko-KR" altLang="en-US" sz="14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939316" y="3432571"/>
            <a:ext cx="1153106" cy="307777"/>
            <a:chOff x="4939316" y="3419871"/>
            <a:chExt cx="1153106" cy="307777"/>
          </a:xfrm>
        </p:grpSpPr>
        <p:sp>
          <p:nvSpPr>
            <p:cNvPr id="104" name="직사각형 103"/>
            <p:cNvSpPr/>
            <p:nvPr/>
          </p:nvSpPr>
          <p:spPr>
            <a:xfrm>
              <a:off x="4939316" y="3452678"/>
              <a:ext cx="1153106" cy="271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21187" y="3419871"/>
              <a:ext cx="1023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Segments</a:t>
              </a:r>
              <a:endParaRPr lang="ko-KR" altLang="en-US" sz="1400" b="1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899978" y="431500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AP Agent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4888978" y="4332483"/>
            <a:ext cx="1362452" cy="26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902037" y="4651741"/>
            <a:ext cx="1359278" cy="465650"/>
            <a:chOff x="4482937" y="4651741"/>
            <a:chExt cx="1359278" cy="465650"/>
          </a:xfrm>
        </p:grpSpPr>
        <p:pic>
          <p:nvPicPr>
            <p:cNvPr id="96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594" y="4726028"/>
              <a:ext cx="538752" cy="342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직사각형 106"/>
            <p:cNvSpPr/>
            <p:nvPr/>
          </p:nvSpPr>
          <p:spPr>
            <a:xfrm>
              <a:off x="4482937" y="4651741"/>
              <a:ext cx="1349393" cy="465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34594" y="4753146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Hostapd</a:t>
              </a:r>
              <a:endParaRPr lang="ko-KR" altLang="en-US" b="1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945695" y="2099506"/>
            <a:ext cx="1959555" cy="198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46870" y="5150499"/>
            <a:ext cx="1269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Proxy Server</a:t>
            </a:r>
            <a:endParaRPr lang="ko-KR" altLang="en-US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464" y="6120938"/>
            <a:ext cx="444826" cy="44131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8814" y="6380136"/>
            <a:ext cx="444826" cy="4413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53854" y="6014949"/>
            <a:ext cx="526500" cy="73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4654" y="6055272"/>
            <a:ext cx="444826" cy="44131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3753854" y="6458534"/>
            <a:ext cx="543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OVS</a:t>
            </a:r>
            <a:endParaRPr lang="ko-KR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402086" y="4169378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Open Flow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4323163" y="6014949"/>
            <a:ext cx="906118" cy="394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4297938" y="6013857"/>
            <a:ext cx="1002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Traffic</a:t>
            </a:r>
          </a:p>
          <a:p>
            <a:r>
              <a:rPr lang="en-US" altLang="ko-KR" sz="1100" b="1" dirty="0" smtClean="0"/>
              <a:t>Transmitter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4855224" y="4327303"/>
            <a:ext cx="22483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Traffic Transmitter</a:t>
            </a:r>
            <a:endParaRPr lang="ko-KR" altLang="en-US" sz="11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305869" y="6379812"/>
            <a:ext cx="1002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Handover</a:t>
            </a:r>
          </a:p>
          <a:p>
            <a:r>
              <a:rPr lang="en-US" altLang="ko-KR" sz="1100" b="1" dirty="0" smtClean="0"/>
              <a:t>Listener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5223742" y="6467636"/>
            <a:ext cx="123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DASH Client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64789" y="2405812"/>
            <a:ext cx="815862" cy="373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2040128" y="2391086"/>
            <a:ext cx="784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Traffic</a:t>
            </a:r>
          </a:p>
          <a:p>
            <a:r>
              <a:rPr lang="en-US" altLang="ko-KR" sz="1050" b="1" dirty="0" smtClean="0"/>
              <a:t>Collector</a:t>
            </a:r>
            <a:endParaRPr lang="ko-KR" altLang="en-US" sz="12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2913744" y="2405812"/>
            <a:ext cx="890910" cy="373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897511" y="2381238"/>
            <a:ext cx="841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Streaming</a:t>
            </a:r>
          </a:p>
          <a:p>
            <a:r>
              <a:rPr lang="en-US" altLang="ko-KR" sz="1050" b="1" dirty="0" smtClean="0"/>
              <a:t>Optimizer</a:t>
            </a:r>
            <a:endParaRPr lang="ko-KR" altLang="en-US" sz="1200" b="1" dirty="0"/>
          </a:p>
        </p:txBody>
      </p:sp>
      <p:sp>
        <p:nvSpPr>
          <p:cNvPr id="7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계획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39408" y="1020858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Application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69478" y="1508867"/>
            <a:ext cx="443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ARIMA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활용하여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Bandwidth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추정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 조정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Handover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구체적인 알고리즘 개발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7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52273</TotalTime>
  <Words>268</Words>
  <Application>Microsoft Office PowerPoint</Application>
  <PresentationFormat>와이드스크린</PresentationFormat>
  <Paragraphs>83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OpenWinnet++</dc:title>
  <dc:creator>AN</dc:creator>
  <cp:lastModifiedBy>Windows 사용자</cp:lastModifiedBy>
  <cp:revision>369</cp:revision>
  <cp:lastPrinted>2017-10-13T01:06:58Z</cp:lastPrinted>
  <dcterms:created xsi:type="dcterms:W3CDTF">2016-01-28T05:54:29Z</dcterms:created>
  <dcterms:modified xsi:type="dcterms:W3CDTF">2018-09-13T13:12:26Z</dcterms:modified>
</cp:coreProperties>
</file>