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"/>
  </p:notesMasterIdLst>
  <p:handoutMasterIdLst>
    <p:handoutMasterId r:id="rId5"/>
  </p:handoutMasterIdLst>
  <p:sldIdLst>
    <p:sldId id="660" r:id="rId2"/>
    <p:sldId id="661" r:id="rId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81" autoAdjust="0"/>
  </p:normalViewPr>
  <p:slideViewPr>
    <p:cSldViewPr>
      <p:cViewPr varScale="1">
        <p:scale>
          <a:sx n="98" d="100"/>
          <a:sy n="98" d="100"/>
        </p:scale>
        <p:origin x="36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77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27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Algorithm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5" y="1135063"/>
            <a:ext cx="82089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Algorithm</a:t>
            </a: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For a in AP: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257300" lvl="2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If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Max_timeslot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&lt;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a.timeslot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: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714500" lvl="3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Max_timeslot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=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a.timeslot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257300" lvl="2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If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Max_rssi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&lt;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a.rssi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:</a:t>
            </a:r>
          </a:p>
          <a:p>
            <a:pPr marL="1714500" lvl="3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Max_rssi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=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a.rssi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714500" lvl="3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Max_ap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=  a</a:t>
            </a: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Max_timeslot</a:t>
            </a: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을 가지고 다운로드 가능한 </a:t>
            </a:r>
            <a:r>
              <a:rPr lang="en-US" altLang="ko-KR" sz="20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vail_bitrate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계산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If |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Avail_bitrate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–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Req_bitrate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| 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&lt;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threshold :</a:t>
            </a:r>
          </a:p>
          <a:p>
            <a:pPr marL="1257300" lvl="2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Handover </a:t>
            </a: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없이 계산한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Bitrate </a:t>
            </a: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사용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Else :</a:t>
            </a:r>
          </a:p>
          <a:p>
            <a:pPr marL="1257300" lvl="2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Knapsack </a:t>
            </a: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알고리즘을 통한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handover</a:t>
            </a: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Knapsack Algorithm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/>
              <p:cNvSpPr/>
              <p:nvPr/>
            </p:nvSpPr>
            <p:spPr>
              <a:xfrm>
                <a:off x="395535" y="1135063"/>
                <a:ext cx="8208913" cy="32964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Knapsack Algorithm</a:t>
                </a:r>
                <a:endParaRPr lang="en-US" altLang="ko-KR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8001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l"/>
                </a:pP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Reference: Fast Approximation Algorithms for the Knapsack and Sum of Subset 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Problems, Journal of the ACM, Oct, 1975</a:t>
                </a: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8001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TABLE consists of </a:t>
                </a:r>
                <a14:m>
                  <m:oMath xmlns:m="http://schemas.openxmlformats.org/officeDocument/2006/math">
                    <m:r>
                      <a:rPr lang="en-US" altLang="ko-KR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&lt;</m:t>
                    </m:r>
                    <m:r>
                      <a:rPr lang="en-US" altLang="ko-KR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𝐿</m:t>
                    </m:r>
                    <m:d>
                      <m:dPr>
                        <m:ctrlPr>
                          <a:rPr lang="en-US" altLang="ko-KR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,</m:t>
                    </m:r>
                    <m:r>
                      <a:rPr lang="en-US" altLang="ko-KR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𝑄</m:t>
                    </m:r>
                    <m:d>
                      <m:dPr>
                        <m:ctrlPr>
                          <a:rPr lang="en-US" altLang="ko-KR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,</m:t>
                    </m:r>
                    <m:r>
                      <a:rPr lang="en-US" altLang="ko-KR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𝑇</m:t>
                    </m:r>
                    <m:r>
                      <a:rPr lang="en-US" altLang="ko-KR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(</m:t>
                    </m:r>
                    <m:r>
                      <a:rPr lang="en-US" altLang="ko-KR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𝑘</m:t>
                    </m:r>
                    <m:r>
                      <a:rPr lang="en-US" altLang="ko-KR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)&gt;</m:t>
                    </m:r>
                  </m:oMath>
                </a14:m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1276650" lvl="2" indent="-4572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Arial" panose="020B0604020202020204" pitchFamily="34" charset="0"/>
                  <a:buChar char="‒"/>
                </a:pPr>
                <a14:m>
                  <m:oMath xmlns:m="http://schemas.openxmlformats.org/officeDocument/2006/math">
                    <m:r>
                      <a:rPr lang="en-US" altLang="ko-KR" sz="18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𝐿</m:t>
                    </m:r>
                    <m:d>
                      <m:dPr>
                        <m:ctrlPr>
                          <a:rPr lang="en-US" altLang="ko-KR" sz="1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1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ko-KR" sz="18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is a list of content indices</a:t>
                </a:r>
              </a:p>
              <a:p>
                <a:pPr marL="1276650" lvl="2" indent="-4572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Arial" panose="020B0604020202020204" pitchFamily="34" charset="0"/>
                  <a:buChar char="‒"/>
                </a:pPr>
                <a14:m>
                  <m:oMath xmlns:m="http://schemas.openxmlformats.org/officeDocument/2006/math">
                    <m:r>
                      <a:rPr lang="en-US" altLang="ko-KR" sz="18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𝑄</m:t>
                    </m:r>
                    <m:d>
                      <m:dPr>
                        <m:ctrlPr>
                          <a:rPr lang="en-US" altLang="ko-KR" sz="1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1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ko-KR" sz="18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18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𝑚</m:t>
                        </m:r>
                        <m:r>
                          <a:rPr lang="en-US" altLang="ko-KR" sz="1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∈</m:t>
                        </m:r>
                        <m:r>
                          <a:rPr lang="en-US" altLang="ko-KR" sz="1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𝐿</m:t>
                        </m:r>
                        <m:r>
                          <a:rPr lang="en-US" altLang="ko-KR" sz="1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a:rPr lang="en-US" altLang="ko-KR" sz="1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𝑘</m:t>
                        </m:r>
                        <m:r>
                          <a:rPr lang="en-US" altLang="ko-KR" sz="1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80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8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8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1276650" lvl="2" indent="-4572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Arial" panose="020B0604020202020204" pitchFamily="34" charset="0"/>
                  <a:buChar char="‒"/>
                </a:pPr>
                <a:r>
                  <a:rPr lang="en-US" altLang="ko-KR" sz="1800" kern="0" smtClean="0">
                    <a:solidFill>
                      <a:srgbClr val="000000"/>
                    </a:solidFill>
                    <a:ea typeface="굴림"/>
                    <a:cs typeface="Tahoma" panose="020B0604030504040204" pitchFamily="34" charset="0"/>
                  </a:rPr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1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ko-KR" sz="18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1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𝑚</m:t>
                        </m:r>
                        <m:r>
                          <a:rPr lang="en-US" altLang="ko-KR" sz="1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∈</m:t>
                        </m:r>
                        <m:r>
                          <a:rPr lang="en-US" altLang="ko-KR" sz="1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𝐿</m:t>
                        </m:r>
                        <m:r>
                          <a:rPr lang="en-US" altLang="ko-KR" sz="1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a:rPr lang="en-US" altLang="ko-KR" sz="1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𝑘</m:t>
                        </m:r>
                        <m:r>
                          <a:rPr lang="en-US" altLang="ko-KR" sz="1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1276650" lvl="2" indent="-4572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Arial" panose="020B0604020202020204" pitchFamily="34" charset="0"/>
                  <a:buChar char="‒"/>
                </a:pPr>
                <a:r>
                  <a:rPr lang="en-US" altLang="ko-KR" sz="18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Initialize TABLE to &lt;</a:t>
                </a:r>
                <a14:m>
                  <m:oMath xmlns:m="http://schemas.openxmlformats.org/officeDocument/2006/math">
                    <m:r>
                      <a:rPr lang="en-US" altLang="ko-KR" sz="18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∅</m:t>
                    </m:r>
                  </m:oMath>
                </a14:m>
                <a:r>
                  <a:rPr lang="en-US" altLang="ko-KR" sz="18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,0,0&gt; </a:t>
                </a: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latin typeface="Arial"/>
                    <a:ea typeface="굴림"/>
                    <a:cs typeface="Tahoma" panose="020B0604030504040204" pitchFamily="34" charset="0"/>
                  </a:rPr>
                  <a:t>Density: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𝑚</m:t>
                        </m:r>
                      </m:sub>
                    </m:sSub>
                    <m:r>
                      <a:rPr lang="en-US" altLang="ko-KR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/</m:t>
                    </m:r>
                    <m:sSub>
                      <m:sSub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sz="2000" kern="0" dirty="0"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208913" cy="3296415"/>
              </a:xfrm>
              <a:prstGeom prst="rect">
                <a:avLst/>
              </a:prstGeom>
              <a:blipFill>
                <a:blip r:embed="rId3"/>
                <a:stretch>
                  <a:fillRect l="-1040" t="-1479" b="-24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71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72369</TotalTime>
  <Words>88</Words>
  <Application>Microsoft Office PowerPoint</Application>
  <PresentationFormat>화면 슬라이드 쇼(4:3)</PresentationFormat>
  <Paragraphs>26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Algorithm</vt:lpstr>
      <vt:lpstr>Knapsack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4110</cp:revision>
  <cp:lastPrinted>2018-08-16T16:32:18Z</cp:lastPrinted>
  <dcterms:created xsi:type="dcterms:W3CDTF">2010-07-29T14:05:23Z</dcterms:created>
  <dcterms:modified xsi:type="dcterms:W3CDTF">2018-09-28T14:03:01Z</dcterms:modified>
</cp:coreProperties>
</file>